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80" r:id="rId6"/>
    <p:sldId id="287" r:id="rId7"/>
    <p:sldId id="288" r:id="rId8"/>
    <p:sldId id="274" r:id="rId9"/>
    <p:sldId id="289" r:id="rId10"/>
  </p:sldIdLst>
  <p:sldSz cx="9144000" cy="5143500" type="screen16x9"/>
  <p:notesSz cx="6858000" cy="9144000"/>
  <p:embeddedFontLst>
    <p:embeddedFont>
      <p:font typeface="Just Another Hand" panose="020B0604020202020204" charset="0"/>
      <p:regular r:id="rId12"/>
    </p:embeddedFont>
    <p:embeddedFont>
      <p:font typeface="Roboto Condensed Light" panose="02000000000000000000" pitchFamily="2" charset="0"/>
      <p:regular r:id="rId13"/>
      <p:italic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  <p:embeddedFont>
      <p:font typeface="Tahoma" panose="020B0604030504040204" pitchFamily="34" charset="0"/>
      <p:regular r:id="rId19"/>
      <p:bold r:id="rId20"/>
    </p:embeddedFont>
    <p:embeddedFont>
      <p:font typeface="Vidaloka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AA53D9-D3B8-4359-AA79-8C50F4E5BFAF}">
  <a:tblStyle styleId="{72AA53D9-D3B8-4359-AA79-8C50F4E5BF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0d8d4bf514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0d8d4bf514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10e59bfbf99_0_1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10e59bfbf99_0_1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0d8d4bf514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0d8d4bf514_0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0d8d4bf514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0d8d4bf514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10e3c061208_0_2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" name="Google Shape;3068;g10e3c061208_0_2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10e3c061208_0_3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10e3c061208_0_3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10e3c061208_0_3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Google Shape;3476;g10e3c061208_0_3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0e3c061208_0_1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10e3c061208_0_1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6134690" y="311992"/>
            <a:ext cx="1547015" cy="798763"/>
            <a:chOff x="894225" y="2560000"/>
            <a:chExt cx="1669200" cy="861850"/>
          </a:xfrm>
        </p:grpSpPr>
        <p:sp>
          <p:nvSpPr>
            <p:cNvPr id="10" name="Google Shape;10;p2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374368" y="535006"/>
            <a:ext cx="1949459" cy="1006468"/>
            <a:chOff x="894225" y="2560000"/>
            <a:chExt cx="1669200" cy="861850"/>
          </a:xfrm>
        </p:grpSpPr>
        <p:sp>
          <p:nvSpPr>
            <p:cNvPr id="19" name="Google Shape;19;p2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28" name="Google Shape;28;p2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-1319884" y="-563123"/>
            <a:ext cx="4632438" cy="5895419"/>
            <a:chOff x="-1319884" y="-563123"/>
            <a:chExt cx="4632438" cy="5895419"/>
          </a:xfrm>
        </p:grpSpPr>
        <p:sp>
          <p:nvSpPr>
            <p:cNvPr id="34" name="Google Shape;34;p2"/>
            <p:cNvSpPr/>
            <p:nvPr/>
          </p:nvSpPr>
          <p:spPr>
            <a:xfrm flipH="1">
              <a:off x="-111097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19212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29322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153545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215865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204912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33526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37322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36479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44053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61746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-118481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-118481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-115120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-70059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-118481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-80169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11750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-94483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31988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flipH="1">
            <a:off x="5833678" y="-563123"/>
            <a:ext cx="4632438" cy="5895419"/>
            <a:chOff x="-1186534" y="-563123"/>
            <a:chExt cx="4632438" cy="5895419"/>
          </a:xfrm>
        </p:grpSpPr>
        <p:sp>
          <p:nvSpPr>
            <p:cNvPr id="55" name="Google Shape;55;p2"/>
            <p:cNvSpPr/>
            <p:nvPr/>
          </p:nvSpPr>
          <p:spPr>
            <a:xfrm flipH="1">
              <a:off x="22253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32547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42657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166880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229200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218247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46861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50657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49814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57388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75081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-105146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-105146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-101785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-56724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-105146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-66834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-98415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-81148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18653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2113850" y="1310850"/>
            <a:ext cx="4911900" cy="20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2390243" y="343948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4" name="Google Shape;1644;p30"/>
          <p:cNvGrpSpPr/>
          <p:nvPr/>
        </p:nvGrpSpPr>
        <p:grpSpPr>
          <a:xfrm flipH="1">
            <a:off x="5171094" y="982094"/>
            <a:ext cx="2230218" cy="1151432"/>
            <a:chOff x="894225" y="2560000"/>
            <a:chExt cx="1669200" cy="861850"/>
          </a:xfrm>
        </p:grpSpPr>
        <p:sp>
          <p:nvSpPr>
            <p:cNvPr id="1645" name="Google Shape;1645;p30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0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0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0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0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0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0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0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30"/>
          <p:cNvGrpSpPr/>
          <p:nvPr/>
        </p:nvGrpSpPr>
        <p:grpSpPr>
          <a:xfrm>
            <a:off x="2046894" y="772544"/>
            <a:ext cx="2230218" cy="1151432"/>
            <a:chOff x="894225" y="2560000"/>
            <a:chExt cx="1669200" cy="861850"/>
          </a:xfrm>
        </p:grpSpPr>
        <p:sp>
          <p:nvSpPr>
            <p:cNvPr id="1654" name="Google Shape;1654;p30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0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0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30"/>
          <p:cNvGrpSpPr/>
          <p:nvPr/>
        </p:nvGrpSpPr>
        <p:grpSpPr>
          <a:xfrm>
            <a:off x="-176884" y="-563123"/>
            <a:ext cx="4632438" cy="5895419"/>
            <a:chOff x="-1319884" y="-563123"/>
            <a:chExt cx="4632438" cy="5895419"/>
          </a:xfrm>
        </p:grpSpPr>
        <p:sp>
          <p:nvSpPr>
            <p:cNvPr id="1663" name="Google Shape;1663;p30"/>
            <p:cNvSpPr/>
            <p:nvPr/>
          </p:nvSpPr>
          <p:spPr>
            <a:xfrm flipH="1">
              <a:off x="-111097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 flipH="1">
              <a:off x="19212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 flipH="1">
              <a:off x="29322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 flipH="1">
              <a:off x="153545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 flipH="1">
              <a:off x="215865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 flipH="1">
              <a:off x="204912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 flipH="1">
              <a:off x="33526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 flipH="1">
              <a:off x="37322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0"/>
            <p:cNvSpPr/>
            <p:nvPr/>
          </p:nvSpPr>
          <p:spPr>
            <a:xfrm flipH="1">
              <a:off x="36479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0"/>
            <p:cNvSpPr/>
            <p:nvPr/>
          </p:nvSpPr>
          <p:spPr>
            <a:xfrm flipH="1">
              <a:off x="44053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0"/>
            <p:cNvSpPr/>
            <p:nvPr/>
          </p:nvSpPr>
          <p:spPr>
            <a:xfrm flipH="1">
              <a:off x="61746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0"/>
            <p:cNvSpPr/>
            <p:nvPr/>
          </p:nvSpPr>
          <p:spPr>
            <a:xfrm flipH="1">
              <a:off x="-118481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0"/>
            <p:cNvSpPr/>
            <p:nvPr/>
          </p:nvSpPr>
          <p:spPr>
            <a:xfrm flipH="1">
              <a:off x="-118481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0"/>
            <p:cNvSpPr/>
            <p:nvPr/>
          </p:nvSpPr>
          <p:spPr>
            <a:xfrm flipH="1">
              <a:off x="-115120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0"/>
            <p:cNvSpPr/>
            <p:nvPr/>
          </p:nvSpPr>
          <p:spPr>
            <a:xfrm flipH="1">
              <a:off x="-70059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0"/>
            <p:cNvSpPr/>
            <p:nvPr/>
          </p:nvSpPr>
          <p:spPr>
            <a:xfrm flipH="1">
              <a:off x="-118481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0"/>
            <p:cNvSpPr/>
            <p:nvPr/>
          </p:nvSpPr>
          <p:spPr>
            <a:xfrm flipH="1">
              <a:off x="-80169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0"/>
            <p:cNvSpPr/>
            <p:nvPr/>
          </p:nvSpPr>
          <p:spPr>
            <a:xfrm flipH="1">
              <a:off x="-111750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0"/>
            <p:cNvSpPr/>
            <p:nvPr/>
          </p:nvSpPr>
          <p:spPr>
            <a:xfrm flipH="1">
              <a:off x="-94483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-131988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0"/>
          <p:cNvGrpSpPr/>
          <p:nvPr/>
        </p:nvGrpSpPr>
        <p:grpSpPr>
          <a:xfrm flipH="1">
            <a:off x="4690678" y="-563123"/>
            <a:ext cx="4632438" cy="5895419"/>
            <a:chOff x="-1186534" y="-563123"/>
            <a:chExt cx="4632438" cy="5895419"/>
          </a:xfrm>
        </p:grpSpPr>
        <p:sp>
          <p:nvSpPr>
            <p:cNvPr id="1684" name="Google Shape;1684;p30"/>
            <p:cNvSpPr/>
            <p:nvPr/>
          </p:nvSpPr>
          <p:spPr>
            <a:xfrm flipH="1">
              <a:off x="22253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0"/>
            <p:cNvSpPr/>
            <p:nvPr/>
          </p:nvSpPr>
          <p:spPr>
            <a:xfrm flipH="1">
              <a:off x="32547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0"/>
            <p:cNvSpPr/>
            <p:nvPr/>
          </p:nvSpPr>
          <p:spPr>
            <a:xfrm flipH="1">
              <a:off x="42657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 flipH="1">
              <a:off x="166880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 flipH="1">
              <a:off x="229200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 flipH="1">
              <a:off x="218247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 flipH="1">
              <a:off x="46861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 flipH="1">
              <a:off x="50657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 flipH="1">
              <a:off x="49814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 flipH="1">
              <a:off x="57388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 flipH="1">
              <a:off x="75081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 flipH="1">
              <a:off x="-105146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 flipH="1">
              <a:off x="-105146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 flipH="1">
              <a:off x="-101785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 flipH="1">
              <a:off x="-56724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 flipH="1">
              <a:off x="-105146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 flipH="1">
              <a:off x="-66834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 flipH="1">
              <a:off x="-98415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 flipH="1">
              <a:off x="-81148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-118653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4" name="Google Shape;1704;p30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1705" name="Google Shape;1705;p30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31"/>
          <p:cNvGrpSpPr/>
          <p:nvPr/>
        </p:nvGrpSpPr>
        <p:grpSpPr>
          <a:xfrm flipH="1">
            <a:off x="3852633" y="683001"/>
            <a:ext cx="2616471" cy="1350864"/>
            <a:chOff x="894225" y="2560000"/>
            <a:chExt cx="1669200" cy="861850"/>
          </a:xfrm>
        </p:grpSpPr>
        <p:sp>
          <p:nvSpPr>
            <p:cNvPr id="1712" name="Google Shape;1712;p31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31"/>
          <p:cNvGrpSpPr/>
          <p:nvPr/>
        </p:nvGrpSpPr>
        <p:grpSpPr>
          <a:xfrm>
            <a:off x="5951911" y="-541355"/>
            <a:ext cx="3230406" cy="5895250"/>
            <a:chOff x="6475872" y="-541387"/>
            <a:chExt cx="2840167" cy="5183093"/>
          </a:xfrm>
        </p:grpSpPr>
        <p:sp>
          <p:nvSpPr>
            <p:cNvPr id="1721" name="Google Shape;1721;p31"/>
            <p:cNvSpPr/>
            <p:nvPr/>
          </p:nvSpPr>
          <p:spPr>
            <a:xfrm>
              <a:off x="6475872" y="-499978"/>
              <a:ext cx="2840167" cy="5141685"/>
            </a:xfrm>
            <a:custGeom>
              <a:avLst/>
              <a:gdLst/>
              <a:ahLst/>
              <a:cxnLst/>
              <a:rect l="l" t="t" r="r" b="b"/>
              <a:pathLst>
                <a:path w="33540" h="60719" extrusionOk="0">
                  <a:moveTo>
                    <a:pt x="1" y="1"/>
                  </a:moveTo>
                  <a:cubicBezTo>
                    <a:pt x="45" y="16059"/>
                    <a:pt x="13656" y="32028"/>
                    <a:pt x="19528" y="45194"/>
                  </a:cubicBezTo>
                  <a:cubicBezTo>
                    <a:pt x="25444" y="58405"/>
                    <a:pt x="18461" y="60718"/>
                    <a:pt x="18461" y="60718"/>
                  </a:cubicBezTo>
                  <a:lnTo>
                    <a:pt x="33317" y="60718"/>
                  </a:lnTo>
                  <a:lnTo>
                    <a:pt x="33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6475872" y="-499978"/>
              <a:ext cx="2840167" cy="3725412"/>
            </a:xfrm>
            <a:custGeom>
              <a:avLst/>
              <a:gdLst/>
              <a:ahLst/>
              <a:cxnLst/>
              <a:rect l="l" t="t" r="r" b="b"/>
              <a:pathLst>
                <a:path w="33540" h="43994" extrusionOk="0">
                  <a:moveTo>
                    <a:pt x="1" y="1"/>
                  </a:moveTo>
                  <a:cubicBezTo>
                    <a:pt x="2180" y="20151"/>
                    <a:pt x="18861" y="41680"/>
                    <a:pt x="33362" y="43993"/>
                  </a:cubicBezTo>
                  <a:lnTo>
                    <a:pt x="33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6818657" y="-499978"/>
              <a:ext cx="2459700" cy="2554203"/>
            </a:xfrm>
            <a:custGeom>
              <a:avLst/>
              <a:gdLst/>
              <a:ahLst/>
              <a:cxnLst/>
              <a:rect l="l" t="t" r="r" b="b"/>
              <a:pathLst>
                <a:path w="29047" h="30163" extrusionOk="0">
                  <a:moveTo>
                    <a:pt x="0" y="1"/>
                  </a:moveTo>
                  <a:cubicBezTo>
                    <a:pt x="4125" y="18183"/>
                    <a:pt x="14849" y="30163"/>
                    <a:pt x="21101" y="30163"/>
                  </a:cubicBezTo>
                  <a:cubicBezTo>
                    <a:pt x="21793" y="30163"/>
                    <a:pt x="22430" y="30016"/>
                    <a:pt x="22997" y="29715"/>
                  </a:cubicBezTo>
                  <a:cubicBezTo>
                    <a:pt x="27446" y="27357"/>
                    <a:pt x="29047" y="13523"/>
                    <a:pt x="27090" y="1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7914755" y="-541387"/>
              <a:ext cx="832574" cy="1623570"/>
            </a:xfrm>
            <a:custGeom>
              <a:avLst/>
              <a:gdLst/>
              <a:ahLst/>
              <a:cxnLst/>
              <a:rect l="l" t="t" r="r" b="b"/>
              <a:pathLst>
                <a:path w="9832" h="19173" extrusionOk="0">
                  <a:moveTo>
                    <a:pt x="1" y="1"/>
                  </a:moveTo>
                  <a:cubicBezTo>
                    <a:pt x="134" y="6050"/>
                    <a:pt x="5783" y="8986"/>
                    <a:pt x="9831" y="19172"/>
                  </a:cubicBezTo>
                  <a:cubicBezTo>
                    <a:pt x="7651" y="10543"/>
                    <a:pt x="2447" y="765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7116222" y="731777"/>
              <a:ext cx="2147146" cy="3043569"/>
            </a:xfrm>
            <a:custGeom>
              <a:avLst/>
              <a:gdLst/>
              <a:ahLst/>
              <a:cxnLst/>
              <a:rect l="l" t="t" r="r" b="b"/>
              <a:pathLst>
                <a:path w="25356" h="35942" extrusionOk="0">
                  <a:moveTo>
                    <a:pt x="1" y="0"/>
                  </a:moveTo>
                  <a:cubicBezTo>
                    <a:pt x="2180" y="14145"/>
                    <a:pt x="20862" y="27801"/>
                    <a:pt x="23576" y="35941"/>
                  </a:cubicBezTo>
                  <a:lnTo>
                    <a:pt x="25355" y="29714"/>
                  </a:lnTo>
                  <a:cubicBezTo>
                    <a:pt x="4628" y="17482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7492879" y="12336"/>
              <a:ext cx="1378675" cy="2440901"/>
            </a:xfrm>
            <a:custGeom>
              <a:avLst/>
              <a:gdLst/>
              <a:ahLst/>
              <a:cxnLst/>
              <a:rect l="l" t="t" r="r" b="b"/>
              <a:pathLst>
                <a:path w="16281" h="28825" extrusionOk="0">
                  <a:moveTo>
                    <a:pt x="1" y="0"/>
                  </a:moveTo>
                  <a:lnTo>
                    <a:pt x="1" y="0"/>
                  </a:lnTo>
                  <a:cubicBezTo>
                    <a:pt x="490" y="11343"/>
                    <a:pt x="13123" y="22330"/>
                    <a:pt x="14457" y="28824"/>
                  </a:cubicBezTo>
                  <a:lnTo>
                    <a:pt x="16281" y="23842"/>
                  </a:lnTo>
                  <a:cubicBezTo>
                    <a:pt x="2048" y="14013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8604050" y="3462622"/>
              <a:ext cx="640435" cy="1145128"/>
            </a:xfrm>
            <a:custGeom>
              <a:avLst/>
              <a:gdLst/>
              <a:ahLst/>
              <a:cxnLst/>
              <a:rect l="l" t="t" r="r" b="b"/>
              <a:pathLst>
                <a:path w="7563" h="13523" extrusionOk="0">
                  <a:moveTo>
                    <a:pt x="7563" y="0"/>
                  </a:moveTo>
                  <a:cubicBezTo>
                    <a:pt x="7563" y="0"/>
                    <a:pt x="1" y="5916"/>
                    <a:pt x="1" y="13523"/>
                  </a:cubicBezTo>
                  <a:lnTo>
                    <a:pt x="7563" y="13523"/>
                  </a:lnTo>
                  <a:lnTo>
                    <a:pt x="7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8476014" y="2313769"/>
              <a:ext cx="760934" cy="1050963"/>
            </a:xfrm>
            <a:custGeom>
              <a:avLst/>
              <a:gdLst/>
              <a:ahLst/>
              <a:cxnLst/>
              <a:rect l="l" t="t" r="r" b="b"/>
              <a:pathLst>
                <a:path w="8986" h="12411" extrusionOk="0">
                  <a:moveTo>
                    <a:pt x="0" y="1"/>
                  </a:moveTo>
                  <a:lnTo>
                    <a:pt x="0" y="1"/>
                  </a:lnTo>
                  <a:cubicBezTo>
                    <a:pt x="2002" y="2447"/>
                    <a:pt x="5827" y="6717"/>
                    <a:pt x="7696" y="12411"/>
                  </a:cubicBezTo>
                  <a:lnTo>
                    <a:pt x="8986" y="10854"/>
                  </a:lnTo>
                  <a:cubicBezTo>
                    <a:pt x="6539" y="6851"/>
                    <a:pt x="3514" y="31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7854462" y="2539780"/>
              <a:ext cx="1182895" cy="1973806"/>
            </a:xfrm>
            <a:custGeom>
              <a:avLst/>
              <a:gdLst/>
              <a:ahLst/>
              <a:cxnLst/>
              <a:rect l="l" t="t" r="r" b="b"/>
              <a:pathLst>
                <a:path w="13969" h="23309" extrusionOk="0">
                  <a:moveTo>
                    <a:pt x="1" y="0"/>
                  </a:moveTo>
                  <a:lnTo>
                    <a:pt x="1" y="0"/>
                  </a:lnTo>
                  <a:cubicBezTo>
                    <a:pt x="2714" y="5605"/>
                    <a:pt x="9920" y="9386"/>
                    <a:pt x="8986" y="13478"/>
                  </a:cubicBezTo>
                  <a:cubicBezTo>
                    <a:pt x="8274" y="16725"/>
                    <a:pt x="7429" y="21485"/>
                    <a:pt x="7741" y="23309"/>
                  </a:cubicBezTo>
                  <a:cubicBezTo>
                    <a:pt x="8052" y="18327"/>
                    <a:pt x="10143" y="13389"/>
                    <a:pt x="13968" y="11788"/>
                  </a:cubicBezTo>
                  <a:cubicBezTo>
                    <a:pt x="13968" y="11788"/>
                    <a:pt x="5072" y="7206"/>
                    <a:pt x="1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31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1731" name="Google Shape;1731;p31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"/>
          <p:cNvGrpSpPr/>
          <p:nvPr/>
        </p:nvGrpSpPr>
        <p:grpSpPr>
          <a:xfrm>
            <a:off x="377569" y="702970"/>
            <a:ext cx="1947289" cy="1005348"/>
            <a:chOff x="894225" y="2560000"/>
            <a:chExt cx="1669200" cy="861850"/>
          </a:xfrm>
        </p:grpSpPr>
        <p:sp>
          <p:nvSpPr>
            <p:cNvPr id="79" name="Google Shape;79;p3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4161172" y="608889"/>
            <a:ext cx="2840144" cy="1466265"/>
            <a:chOff x="894225" y="2560000"/>
            <a:chExt cx="1669200" cy="861850"/>
          </a:xfrm>
        </p:grpSpPr>
        <p:sp>
          <p:nvSpPr>
            <p:cNvPr id="88" name="Google Shape;88;p3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6475872" y="-541387"/>
            <a:ext cx="2840167" cy="5183093"/>
            <a:chOff x="6475872" y="-541387"/>
            <a:chExt cx="2840167" cy="5183093"/>
          </a:xfrm>
        </p:grpSpPr>
        <p:sp>
          <p:nvSpPr>
            <p:cNvPr id="97" name="Google Shape;97;p3"/>
            <p:cNvSpPr/>
            <p:nvPr/>
          </p:nvSpPr>
          <p:spPr>
            <a:xfrm>
              <a:off x="6475872" y="-499978"/>
              <a:ext cx="2840167" cy="5141685"/>
            </a:xfrm>
            <a:custGeom>
              <a:avLst/>
              <a:gdLst/>
              <a:ahLst/>
              <a:cxnLst/>
              <a:rect l="l" t="t" r="r" b="b"/>
              <a:pathLst>
                <a:path w="33540" h="60719" extrusionOk="0">
                  <a:moveTo>
                    <a:pt x="1" y="1"/>
                  </a:moveTo>
                  <a:cubicBezTo>
                    <a:pt x="45" y="16059"/>
                    <a:pt x="13656" y="32028"/>
                    <a:pt x="19528" y="45194"/>
                  </a:cubicBezTo>
                  <a:cubicBezTo>
                    <a:pt x="25444" y="58405"/>
                    <a:pt x="18461" y="60718"/>
                    <a:pt x="18461" y="60718"/>
                  </a:cubicBezTo>
                  <a:lnTo>
                    <a:pt x="33317" y="60718"/>
                  </a:lnTo>
                  <a:lnTo>
                    <a:pt x="33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6475872" y="-499978"/>
              <a:ext cx="2840167" cy="3725412"/>
            </a:xfrm>
            <a:custGeom>
              <a:avLst/>
              <a:gdLst/>
              <a:ahLst/>
              <a:cxnLst/>
              <a:rect l="l" t="t" r="r" b="b"/>
              <a:pathLst>
                <a:path w="33540" h="43994" extrusionOk="0">
                  <a:moveTo>
                    <a:pt x="1" y="1"/>
                  </a:moveTo>
                  <a:cubicBezTo>
                    <a:pt x="2180" y="20151"/>
                    <a:pt x="18861" y="41680"/>
                    <a:pt x="33362" y="43993"/>
                  </a:cubicBezTo>
                  <a:lnTo>
                    <a:pt x="33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818657" y="-499978"/>
              <a:ext cx="2459700" cy="2554203"/>
            </a:xfrm>
            <a:custGeom>
              <a:avLst/>
              <a:gdLst/>
              <a:ahLst/>
              <a:cxnLst/>
              <a:rect l="l" t="t" r="r" b="b"/>
              <a:pathLst>
                <a:path w="29047" h="30163" extrusionOk="0">
                  <a:moveTo>
                    <a:pt x="0" y="1"/>
                  </a:moveTo>
                  <a:cubicBezTo>
                    <a:pt x="4125" y="18183"/>
                    <a:pt x="14849" y="30163"/>
                    <a:pt x="21101" y="30163"/>
                  </a:cubicBezTo>
                  <a:cubicBezTo>
                    <a:pt x="21793" y="30163"/>
                    <a:pt x="22430" y="30016"/>
                    <a:pt x="22997" y="29715"/>
                  </a:cubicBezTo>
                  <a:cubicBezTo>
                    <a:pt x="27446" y="27357"/>
                    <a:pt x="29047" y="13523"/>
                    <a:pt x="27090" y="1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914755" y="-541387"/>
              <a:ext cx="832574" cy="1623570"/>
            </a:xfrm>
            <a:custGeom>
              <a:avLst/>
              <a:gdLst/>
              <a:ahLst/>
              <a:cxnLst/>
              <a:rect l="l" t="t" r="r" b="b"/>
              <a:pathLst>
                <a:path w="9832" h="19173" extrusionOk="0">
                  <a:moveTo>
                    <a:pt x="1" y="1"/>
                  </a:moveTo>
                  <a:cubicBezTo>
                    <a:pt x="134" y="6050"/>
                    <a:pt x="5783" y="8986"/>
                    <a:pt x="9831" y="19172"/>
                  </a:cubicBezTo>
                  <a:cubicBezTo>
                    <a:pt x="7651" y="10543"/>
                    <a:pt x="2447" y="765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7116222" y="731777"/>
              <a:ext cx="2147146" cy="3043569"/>
            </a:xfrm>
            <a:custGeom>
              <a:avLst/>
              <a:gdLst/>
              <a:ahLst/>
              <a:cxnLst/>
              <a:rect l="l" t="t" r="r" b="b"/>
              <a:pathLst>
                <a:path w="25356" h="35942" extrusionOk="0">
                  <a:moveTo>
                    <a:pt x="1" y="0"/>
                  </a:moveTo>
                  <a:cubicBezTo>
                    <a:pt x="2180" y="14145"/>
                    <a:pt x="20862" y="27801"/>
                    <a:pt x="23576" y="35941"/>
                  </a:cubicBezTo>
                  <a:lnTo>
                    <a:pt x="25355" y="29714"/>
                  </a:lnTo>
                  <a:cubicBezTo>
                    <a:pt x="4628" y="17482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492879" y="12336"/>
              <a:ext cx="1378675" cy="2440901"/>
            </a:xfrm>
            <a:custGeom>
              <a:avLst/>
              <a:gdLst/>
              <a:ahLst/>
              <a:cxnLst/>
              <a:rect l="l" t="t" r="r" b="b"/>
              <a:pathLst>
                <a:path w="16281" h="28825" extrusionOk="0">
                  <a:moveTo>
                    <a:pt x="1" y="0"/>
                  </a:moveTo>
                  <a:lnTo>
                    <a:pt x="1" y="0"/>
                  </a:lnTo>
                  <a:cubicBezTo>
                    <a:pt x="490" y="11343"/>
                    <a:pt x="13123" y="22330"/>
                    <a:pt x="14457" y="28824"/>
                  </a:cubicBezTo>
                  <a:lnTo>
                    <a:pt x="16281" y="23842"/>
                  </a:lnTo>
                  <a:cubicBezTo>
                    <a:pt x="2048" y="14013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604050" y="3462622"/>
              <a:ext cx="640435" cy="1145128"/>
            </a:xfrm>
            <a:custGeom>
              <a:avLst/>
              <a:gdLst/>
              <a:ahLst/>
              <a:cxnLst/>
              <a:rect l="l" t="t" r="r" b="b"/>
              <a:pathLst>
                <a:path w="7563" h="13523" extrusionOk="0">
                  <a:moveTo>
                    <a:pt x="7563" y="0"/>
                  </a:moveTo>
                  <a:cubicBezTo>
                    <a:pt x="7563" y="0"/>
                    <a:pt x="1" y="5916"/>
                    <a:pt x="1" y="13523"/>
                  </a:cubicBezTo>
                  <a:lnTo>
                    <a:pt x="7563" y="13523"/>
                  </a:lnTo>
                  <a:lnTo>
                    <a:pt x="7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476014" y="2313769"/>
              <a:ext cx="760934" cy="1050963"/>
            </a:xfrm>
            <a:custGeom>
              <a:avLst/>
              <a:gdLst/>
              <a:ahLst/>
              <a:cxnLst/>
              <a:rect l="l" t="t" r="r" b="b"/>
              <a:pathLst>
                <a:path w="8986" h="12411" extrusionOk="0">
                  <a:moveTo>
                    <a:pt x="0" y="1"/>
                  </a:moveTo>
                  <a:lnTo>
                    <a:pt x="0" y="1"/>
                  </a:lnTo>
                  <a:cubicBezTo>
                    <a:pt x="2002" y="2447"/>
                    <a:pt x="5827" y="6717"/>
                    <a:pt x="7696" y="12411"/>
                  </a:cubicBezTo>
                  <a:lnTo>
                    <a:pt x="8986" y="10854"/>
                  </a:lnTo>
                  <a:cubicBezTo>
                    <a:pt x="6539" y="6851"/>
                    <a:pt x="3514" y="31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854462" y="2539780"/>
              <a:ext cx="1182895" cy="1973806"/>
            </a:xfrm>
            <a:custGeom>
              <a:avLst/>
              <a:gdLst/>
              <a:ahLst/>
              <a:cxnLst/>
              <a:rect l="l" t="t" r="r" b="b"/>
              <a:pathLst>
                <a:path w="13969" h="23309" extrusionOk="0">
                  <a:moveTo>
                    <a:pt x="1" y="0"/>
                  </a:moveTo>
                  <a:lnTo>
                    <a:pt x="1" y="0"/>
                  </a:lnTo>
                  <a:cubicBezTo>
                    <a:pt x="2714" y="5605"/>
                    <a:pt x="9920" y="9386"/>
                    <a:pt x="8986" y="13478"/>
                  </a:cubicBezTo>
                  <a:cubicBezTo>
                    <a:pt x="8274" y="16725"/>
                    <a:pt x="7429" y="21485"/>
                    <a:pt x="7741" y="23309"/>
                  </a:cubicBezTo>
                  <a:cubicBezTo>
                    <a:pt x="8052" y="18327"/>
                    <a:pt x="10143" y="13389"/>
                    <a:pt x="13968" y="11788"/>
                  </a:cubicBezTo>
                  <a:cubicBezTo>
                    <a:pt x="13968" y="11788"/>
                    <a:pt x="5072" y="7206"/>
                    <a:pt x="1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3"/>
          <p:cNvGrpSpPr/>
          <p:nvPr/>
        </p:nvGrpSpPr>
        <p:grpSpPr>
          <a:xfrm>
            <a:off x="-1543203" y="-541387"/>
            <a:ext cx="2840167" cy="5183093"/>
            <a:chOff x="-171603" y="-541387"/>
            <a:chExt cx="2840167" cy="5183093"/>
          </a:xfrm>
        </p:grpSpPr>
        <p:sp>
          <p:nvSpPr>
            <p:cNvPr id="107" name="Google Shape;107;p3"/>
            <p:cNvSpPr/>
            <p:nvPr/>
          </p:nvSpPr>
          <p:spPr>
            <a:xfrm flipH="1">
              <a:off x="-171603" y="-499978"/>
              <a:ext cx="2840167" cy="5141685"/>
            </a:xfrm>
            <a:custGeom>
              <a:avLst/>
              <a:gdLst/>
              <a:ahLst/>
              <a:cxnLst/>
              <a:rect l="l" t="t" r="r" b="b"/>
              <a:pathLst>
                <a:path w="33540" h="60719" extrusionOk="0">
                  <a:moveTo>
                    <a:pt x="1" y="1"/>
                  </a:moveTo>
                  <a:cubicBezTo>
                    <a:pt x="45" y="16059"/>
                    <a:pt x="13656" y="32028"/>
                    <a:pt x="19528" y="45194"/>
                  </a:cubicBezTo>
                  <a:cubicBezTo>
                    <a:pt x="25444" y="58405"/>
                    <a:pt x="18461" y="60718"/>
                    <a:pt x="18461" y="60718"/>
                  </a:cubicBezTo>
                  <a:lnTo>
                    <a:pt x="33317" y="60718"/>
                  </a:lnTo>
                  <a:lnTo>
                    <a:pt x="33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-171603" y="-499978"/>
              <a:ext cx="2840167" cy="3725412"/>
            </a:xfrm>
            <a:custGeom>
              <a:avLst/>
              <a:gdLst/>
              <a:ahLst/>
              <a:cxnLst/>
              <a:rect l="l" t="t" r="r" b="b"/>
              <a:pathLst>
                <a:path w="33540" h="43994" extrusionOk="0">
                  <a:moveTo>
                    <a:pt x="1" y="1"/>
                  </a:moveTo>
                  <a:cubicBezTo>
                    <a:pt x="2180" y="20151"/>
                    <a:pt x="18861" y="41680"/>
                    <a:pt x="33362" y="43993"/>
                  </a:cubicBezTo>
                  <a:lnTo>
                    <a:pt x="33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-133920" y="-499978"/>
              <a:ext cx="2459700" cy="2554203"/>
            </a:xfrm>
            <a:custGeom>
              <a:avLst/>
              <a:gdLst/>
              <a:ahLst/>
              <a:cxnLst/>
              <a:rect l="l" t="t" r="r" b="b"/>
              <a:pathLst>
                <a:path w="29047" h="30163" extrusionOk="0">
                  <a:moveTo>
                    <a:pt x="0" y="1"/>
                  </a:moveTo>
                  <a:cubicBezTo>
                    <a:pt x="4125" y="18183"/>
                    <a:pt x="14849" y="30163"/>
                    <a:pt x="21101" y="30163"/>
                  </a:cubicBezTo>
                  <a:cubicBezTo>
                    <a:pt x="21793" y="30163"/>
                    <a:pt x="22430" y="30016"/>
                    <a:pt x="22997" y="29715"/>
                  </a:cubicBezTo>
                  <a:cubicBezTo>
                    <a:pt x="27446" y="27357"/>
                    <a:pt x="29047" y="13523"/>
                    <a:pt x="27090" y="1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397108" y="-541387"/>
              <a:ext cx="832574" cy="1623570"/>
            </a:xfrm>
            <a:custGeom>
              <a:avLst/>
              <a:gdLst/>
              <a:ahLst/>
              <a:cxnLst/>
              <a:rect l="l" t="t" r="r" b="b"/>
              <a:pathLst>
                <a:path w="9832" h="19173" extrusionOk="0">
                  <a:moveTo>
                    <a:pt x="1" y="1"/>
                  </a:moveTo>
                  <a:cubicBezTo>
                    <a:pt x="134" y="6050"/>
                    <a:pt x="5783" y="8986"/>
                    <a:pt x="9831" y="19172"/>
                  </a:cubicBezTo>
                  <a:cubicBezTo>
                    <a:pt x="7651" y="10543"/>
                    <a:pt x="2447" y="765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-118932" y="731777"/>
              <a:ext cx="2147146" cy="3043569"/>
            </a:xfrm>
            <a:custGeom>
              <a:avLst/>
              <a:gdLst/>
              <a:ahLst/>
              <a:cxnLst/>
              <a:rect l="l" t="t" r="r" b="b"/>
              <a:pathLst>
                <a:path w="25356" h="35942" extrusionOk="0">
                  <a:moveTo>
                    <a:pt x="1" y="0"/>
                  </a:moveTo>
                  <a:cubicBezTo>
                    <a:pt x="2180" y="14145"/>
                    <a:pt x="20862" y="27801"/>
                    <a:pt x="23576" y="35941"/>
                  </a:cubicBezTo>
                  <a:lnTo>
                    <a:pt x="25355" y="29714"/>
                  </a:lnTo>
                  <a:cubicBezTo>
                    <a:pt x="4628" y="17482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272882" y="12336"/>
              <a:ext cx="1378675" cy="2440901"/>
            </a:xfrm>
            <a:custGeom>
              <a:avLst/>
              <a:gdLst/>
              <a:ahLst/>
              <a:cxnLst/>
              <a:rect l="l" t="t" r="r" b="b"/>
              <a:pathLst>
                <a:path w="16281" h="28825" extrusionOk="0">
                  <a:moveTo>
                    <a:pt x="1" y="0"/>
                  </a:moveTo>
                  <a:lnTo>
                    <a:pt x="1" y="0"/>
                  </a:lnTo>
                  <a:cubicBezTo>
                    <a:pt x="490" y="11343"/>
                    <a:pt x="13123" y="22330"/>
                    <a:pt x="14457" y="28824"/>
                  </a:cubicBezTo>
                  <a:lnTo>
                    <a:pt x="16281" y="23842"/>
                  </a:lnTo>
                  <a:cubicBezTo>
                    <a:pt x="2048" y="14013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-100048" y="3462622"/>
              <a:ext cx="640435" cy="1145128"/>
            </a:xfrm>
            <a:custGeom>
              <a:avLst/>
              <a:gdLst/>
              <a:ahLst/>
              <a:cxnLst/>
              <a:rect l="l" t="t" r="r" b="b"/>
              <a:pathLst>
                <a:path w="7563" h="13523" extrusionOk="0">
                  <a:moveTo>
                    <a:pt x="7563" y="0"/>
                  </a:moveTo>
                  <a:cubicBezTo>
                    <a:pt x="7563" y="0"/>
                    <a:pt x="1" y="5916"/>
                    <a:pt x="1" y="13523"/>
                  </a:cubicBezTo>
                  <a:lnTo>
                    <a:pt x="7563" y="13523"/>
                  </a:lnTo>
                  <a:lnTo>
                    <a:pt x="7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>
              <a:off x="-92512" y="2313769"/>
              <a:ext cx="760934" cy="1050963"/>
            </a:xfrm>
            <a:custGeom>
              <a:avLst/>
              <a:gdLst/>
              <a:ahLst/>
              <a:cxnLst/>
              <a:rect l="l" t="t" r="r" b="b"/>
              <a:pathLst>
                <a:path w="8986" h="12411" extrusionOk="0">
                  <a:moveTo>
                    <a:pt x="0" y="1"/>
                  </a:moveTo>
                  <a:lnTo>
                    <a:pt x="0" y="1"/>
                  </a:lnTo>
                  <a:cubicBezTo>
                    <a:pt x="2002" y="2447"/>
                    <a:pt x="5827" y="6717"/>
                    <a:pt x="7696" y="12411"/>
                  </a:cubicBezTo>
                  <a:lnTo>
                    <a:pt x="8986" y="10854"/>
                  </a:lnTo>
                  <a:cubicBezTo>
                    <a:pt x="6539" y="6851"/>
                    <a:pt x="3514" y="31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flipH="1">
              <a:off x="107079" y="2539780"/>
              <a:ext cx="1182895" cy="1973806"/>
            </a:xfrm>
            <a:custGeom>
              <a:avLst/>
              <a:gdLst/>
              <a:ahLst/>
              <a:cxnLst/>
              <a:rect l="l" t="t" r="r" b="b"/>
              <a:pathLst>
                <a:path w="13969" h="23309" extrusionOk="0">
                  <a:moveTo>
                    <a:pt x="1" y="0"/>
                  </a:moveTo>
                  <a:lnTo>
                    <a:pt x="1" y="0"/>
                  </a:lnTo>
                  <a:cubicBezTo>
                    <a:pt x="2714" y="5605"/>
                    <a:pt x="9920" y="9386"/>
                    <a:pt x="8986" y="13478"/>
                  </a:cubicBezTo>
                  <a:cubicBezTo>
                    <a:pt x="8274" y="16725"/>
                    <a:pt x="7429" y="21485"/>
                    <a:pt x="7741" y="23309"/>
                  </a:cubicBezTo>
                  <a:cubicBezTo>
                    <a:pt x="8052" y="18327"/>
                    <a:pt x="10143" y="13389"/>
                    <a:pt x="13968" y="11788"/>
                  </a:cubicBezTo>
                  <a:cubicBezTo>
                    <a:pt x="13968" y="11788"/>
                    <a:pt x="5072" y="7206"/>
                    <a:pt x="1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810975" y="2352325"/>
            <a:ext cx="2801100" cy="11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title" idx="2" hasCustomPrompt="1"/>
          </p:nvPr>
        </p:nvSpPr>
        <p:spPr>
          <a:xfrm>
            <a:off x="1811050" y="1180475"/>
            <a:ext cx="28011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3"/>
          <p:cNvSpPr txBox="1">
            <a:spLocks noGrp="1"/>
          </p:cNvSpPr>
          <p:nvPr>
            <p:ph type="subTitle" idx="1"/>
          </p:nvPr>
        </p:nvSpPr>
        <p:spPr>
          <a:xfrm>
            <a:off x="1811049" y="3603675"/>
            <a:ext cx="28011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3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120" name="Google Shape;120;p3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720000" y="1098099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377564" y="550530"/>
            <a:ext cx="1842630" cy="951310"/>
            <a:chOff x="894225" y="2560000"/>
            <a:chExt cx="1669200" cy="861850"/>
          </a:xfrm>
        </p:grpSpPr>
        <p:sp>
          <p:nvSpPr>
            <p:cNvPr id="129" name="Google Shape;129;p4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-1543203" y="-541387"/>
            <a:ext cx="2840167" cy="5183093"/>
            <a:chOff x="-171603" y="-541387"/>
            <a:chExt cx="2840167" cy="5183093"/>
          </a:xfrm>
        </p:grpSpPr>
        <p:sp>
          <p:nvSpPr>
            <p:cNvPr id="138" name="Google Shape;138;p4"/>
            <p:cNvSpPr/>
            <p:nvPr/>
          </p:nvSpPr>
          <p:spPr>
            <a:xfrm flipH="1">
              <a:off x="-171603" y="-499978"/>
              <a:ext cx="2840167" cy="5141685"/>
            </a:xfrm>
            <a:custGeom>
              <a:avLst/>
              <a:gdLst/>
              <a:ahLst/>
              <a:cxnLst/>
              <a:rect l="l" t="t" r="r" b="b"/>
              <a:pathLst>
                <a:path w="33540" h="60719" extrusionOk="0">
                  <a:moveTo>
                    <a:pt x="1" y="1"/>
                  </a:moveTo>
                  <a:cubicBezTo>
                    <a:pt x="45" y="16059"/>
                    <a:pt x="13656" y="32028"/>
                    <a:pt x="19528" y="45194"/>
                  </a:cubicBezTo>
                  <a:cubicBezTo>
                    <a:pt x="25444" y="58405"/>
                    <a:pt x="18461" y="60718"/>
                    <a:pt x="18461" y="60718"/>
                  </a:cubicBezTo>
                  <a:lnTo>
                    <a:pt x="33317" y="60718"/>
                  </a:lnTo>
                  <a:lnTo>
                    <a:pt x="33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flipH="1">
              <a:off x="-171603" y="-499978"/>
              <a:ext cx="2840167" cy="3725412"/>
            </a:xfrm>
            <a:custGeom>
              <a:avLst/>
              <a:gdLst/>
              <a:ahLst/>
              <a:cxnLst/>
              <a:rect l="l" t="t" r="r" b="b"/>
              <a:pathLst>
                <a:path w="33540" h="43994" extrusionOk="0">
                  <a:moveTo>
                    <a:pt x="1" y="1"/>
                  </a:moveTo>
                  <a:cubicBezTo>
                    <a:pt x="2180" y="20151"/>
                    <a:pt x="18861" y="41680"/>
                    <a:pt x="33362" y="43993"/>
                  </a:cubicBezTo>
                  <a:lnTo>
                    <a:pt x="33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flipH="1">
              <a:off x="-133920" y="-499978"/>
              <a:ext cx="2459700" cy="2554203"/>
            </a:xfrm>
            <a:custGeom>
              <a:avLst/>
              <a:gdLst/>
              <a:ahLst/>
              <a:cxnLst/>
              <a:rect l="l" t="t" r="r" b="b"/>
              <a:pathLst>
                <a:path w="29047" h="30163" extrusionOk="0">
                  <a:moveTo>
                    <a:pt x="0" y="1"/>
                  </a:moveTo>
                  <a:cubicBezTo>
                    <a:pt x="4125" y="18183"/>
                    <a:pt x="14849" y="30163"/>
                    <a:pt x="21101" y="30163"/>
                  </a:cubicBezTo>
                  <a:cubicBezTo>
                    <a:pt x="21793" y="30163"/>
                    <a:pt x="22430" y="30016"/>
                    <a:pt x="22997" y="29715"/>
                  </a:cubicBezTo>
                  <a:cubicBezTo>
                    <a:pt x="27446" y="27357"/>
                    <a:pt x="29047" y="13523"/>
                    <a:pt x="27090" y="1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flipH="1">
              <a:off x="397108" y="-541387"/>
              <a:ext cx="832574" cy="1623570"/>
            </a:xfrm>
            <a:custGeom>
              <a:avLst/>
              <a:gdLst/>
              <a:ahLst/>
              <a:cxnLst/>
              <a:rect l="l" t="t" r="r" b="b"/>
              <a:pathLst>
                <a:path w="9832" h="19173" extrusionOk="0">
                  <a:moveTo>
                    <a:pt x="1" y="1"/>
                  </a:moveTo>
                  <a:cubicBezTo>
                    <a:pt x="134" y="6050"/>
                    <a:pt x="5783" y="8986"/>
                    <a:pt x="9831" y="19172"/>
                  </a:cubicBezTo>
                  <a:cubicBezTo>
                    <a:pt x="7651" y="10543"/>
                    <a:pt x="2447" y="765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flipH="1">
              <a:off x="-118932" y="731777"/>
              <a:ext cx="2147146" cy="3043569"/>
            </a:xfrm>
            <a:custGeom>
              <a:avLst/>
              <a:gdLst/>
              <a:ahLst/>
              <a:cxnLst/>
              <a:rect l="l" t="t" r="r" b="b"/>
              <a:pathLst>
                <a:path w="25356" h="35942" extrusionOk="0">
                  <a:moveTo>
                    <a:pt x="1" y="0"/>
                  </a:moveTo>
                  <a:cubicBezTo>
                    <a:pt x="2180" y="14145"/>
                    <a:pt x="20862" y="27801"/>
                    <a:pt x="23576" y="35941"/>
                  </a:cubicBezTo>
                  <a:lnTo>
                    <a:pt x="25355" y="29714"/>
                  </a:lnTo>
                  <a:cubicBezTo>
                    <a:pt x="4628" y="17482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flipH="1">
              <a:off x="272882" y="12336"/>
              <a:ext cx="1378675" cy="2440901"/>
            </a:xfrm>
            <a:custGeom>
              <a:avLst/>
              <a:gdLst/>
              <a:ahLst/>
              <a:cxnLst/>
              <a:rect l="l" t="t" r="r" b="b"/>
              <a:pathLst>
                <a:path w="16281" h="28825" extrusionOk="0">
                  <a:moveTo>
                    <a:pt x="1" y="0"/>
                  </a:moveTo>
                  <a:lnTo>
                    <a:pt x="1" y="0"/>
                  </a:lnTo>
                  <a:cubicBezTo>
                    <a:pt x="490" y="11343"/>
                    <a:pt x="13123" y="22330"/>
                    <a:pt x="14457" y="28824"/>
                  </a:cubicBezTo>
                  <a:lnTo>
                    <a:pt x="16281" y="23842"/>
                  </a:lnTo>
                  <a:cubicBezTo>
                    <a:pt x="2048" y="14013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-100048" y="3462622"/>
              <a:ext cx="640435" cy="1145128"/>
            </a:xfrm>
            <a:custGeom>
              <a:avLst/>
              <a:gdLst/>
              <a:ahLst/>
              <a:cxnLst/>
              <a:rect l="l" t="t" r="r" b="b"/>
              <a:pathLst>
                <a:path w="7563" h="13523" extrusionOk="0">
                  <a:moveTo>
                    <a:pt x="7563" y="0"/>
                  </a:moveTo>
                  <a:cubicBezTo>
                    <a:pt x="7563" y="0"/>
                    <a:pt x="1" y="5916"/>
                    <a:pt x="1" y="13523"/>
                  </a:cubicBezTo>
                  <a:lnTo>
                    <a:pt x="7563" y="13523"/>
                  </a:lnTo>
                  <a:lnTo>
                    <a:pt x="7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-92512" y="2313769"/>
              <a:ext cx="760934" cy="1050963"/>
            </a:xfrm>
            <a:custGeom>
              <a:avLst/>
              <a:gdLst/>
              <a:ahLst/>
              <a:cxnLst/>
              <a:rect l="l" t="t" r="r" b="b"/>
              <a:pathLst>
                <a:path w="8986" h="12411" extrusionOk="0">
                  <a:moveTo>
                    <a:pt x="0" y="1"/>
                  </a:moveTo>
                  <a:lnTo>
                    <a:pt x="0" y="1"/>
                  </a:lnTo>
                  <a:cubicBezTo>
                    <a:pt x="2002" y="2447"/>
                    <a:pt x="5827" y="6717"/>
                    <a:pt x="7696" y="12411"/>
                  </a:cubicBezTo>
                  <a:lnTo>
                    <a:pt x="8986" y="10854"/>
                  </a:lnTo>
                  <a:cubicBezTo>
                    <a:pt x="6539" y="6851"/>
                    <a:pt x="3514" y="31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107079" y="2539780"/>
              <a:ext cx="1182895" cy="1973806"/>
            </a:xfrm>
            <a:custGeom>
              <a:avLst/>
              <a:gdLst/>
              <a:ahLst/>
              <a:cxnLst/>
              <a:rect l="l" t="t" r="r" b="b"/>
              <a:pathLst>
                <a:path w="13969" h="23309" extrusionOk="0">
                  <a:moveTo>
                    <a:pt x="1" y="0"/>
                  </a:moveTo>
                  <a:lnTo>
                    <a:pt x="1" y="0"/>
                  </a:lnTo>
                  <a:cubicBezTo>
                    <a:pt x="2714" y="5605"/>
                    <a:pt x="9920" y="9386"/>
                    <a:pt x="8986" y="13478"/>
                  </a:cubicBezTo>
                  <a:cubicBezTo>
                    <a:pt x="8274" y="16725"/>
                    <a:pt x="7429" y="21485"/>
                    <a:pt x="7741" y="23309"/>
                  </a:cubicBezTo>
                  <a:cubicBezTo>
                    <a:pt x="8052" y="18327"/>
                    <a:pt x="10143" y="13389"/>
                    <a:pt x="13968" y="11788"/>
                  </a:cubicBezTo>
                  <a:cubicBezTo>
                    <a:pt x="13968" y="11788"/>
                    <a:pt x="5072" y="7206"/>
                    <a:pt x="1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4"/>
          <p:cNvGrpSpPr/>
          <p:nvPr/>
        </p:nvGrpSpPr>
        <p:grpSpPr>
          <a:xfrm flipH="1">
            <a:off x="6929115" y="757155"/>
            <a:ext cx="1547015" cy="798763"/>
            <a:chOff x="894225" y="2560000"/>
            <a:chExt cx="1669200" cy="861850"/>
          </a:xfrm>
        </p:grpSpPr>
        <p:sp>
          <p:nvSpPr>
            <p:cNvPr id="148" name="Google Shape;148;p4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4"/>
          <p:cNvGrpSpPr/>
          <p:nvPr/>
        </p:nvGrpSpPr>
        <p:grpSpPr>
          <a:xfrm>
            <a:off x="7923672" y="-541387"/>
            <a:ext cx="2840167" cy="5183093"/>
            <a:chOff x="6475872" y="-541387"/>
            <a:chExt cx="2840167" cy="5183093"/>
          </a:xfrm>
        </p:grpSpPr>
        <p:sp>
          <p:nvSpPr>
            <p:cNvPr id="157" name="Google Shape;157;p4"/>
            <p:cNvSpPr/>
            <p:nvPr/>
          </p:nvSpPr>
          <p:spPr>
            <a:xfrm>
              <a:off x="6475872" y="-499978"/>
              <a:ext cx="2840167" cy="5141685"/>
            </a:xfrm>
            <a:custGeom>
              <a:avLst/>
              <a:gdLst/>
              <a:ahLst/>
              <a:cxnLst/>
              <a:rect l="l" t="t" r="r" b="b"/>
              <a:pathLst>
                <a:path w="33540" h="60719" extrusionOk="0">
                  <a:moveTo>
                    <a:pt x="1" y="1"/>
                  </a:moveTo>
                  <a:cubicBezTo>
                    <a:pt x="45" y="16059"/>
                    <a:pt x="13656" y="32028"/>
                    <a:pt x="19528" y="45194"/>
                  </a:cubicBezTo>
                  <a:cubicBezTo>
                    <a:pt x="25444" y="58405"/>
                    <a:pt x="18461" y="60718"/>
                    <a:pt x="18461" y="60718"/>
                  </a:cubicBezTo>
                  <a:lnTo>
                    <a:pt x="33317" y="60718"/>
                  </a:lnTo>
                  <a:lnTo>
                    <a:pt x="33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6475872" y="-499978"/>
              <a:ext cx="2840167" cy="3725412"/>
            </a:xfrm>
            <a:custGeom>
              <a:avLst/>
              <a:gdLst/>
              <a:ahLst/>
              <a:cxnLst/>
              <a:rect l="l" t="t" r="r" b="b"/>
              <a:pathLst>
                <a:path w="33540" h="43994" extrusionOk="0">
                  <a:moveTo>
                    <a:pt x="1" y="1"/>
                  </a:moveTo>
                  <a:cubicBezTo>
                    <a:pt x="2180" y="20151"/>
                    <a:pt x="18861" y="41680"/>
                    <a:pt x="33362" y="43993"/>
                  </a:cubicBezTo>
                  <a:lnTo>
                    <a:pt x="33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6818657" y="-499978"/>
              <a:ext cx="2459700" cy="2554203"/>
            </a:xfrm>
            <a:custGeom>
              <a:avLst/>
              <a:gdLst/>
              <a:ahLst/>
              <a:cxnLst/>
              <a:rect l="l" t="t" r="r" b="b"/>
              <a:pathLst>
                <a:path w="29047" h="30163" extrusionOk="0">
                  <a:moveTo>
                    <a:pt x="0" y="1"/>
                  </a:moveTo>
                  <a:cubicBezTo>
                    <a:pt x="4125" y="18183"/>
                    <a:pt x="14849" y="30163"/>
                    <a:pt x="21101" y="30163"/>
                  </a:cubicBezTo>
                  <a:cubicBezTo>
                    <a:pt x="21793" y="30163"/>
                    <a:pt x="22430" y="30016"/>
                    <a:pt x="22997" y="29715"/>
                  </a:cubicBezTo>
                  <a:cubicBezTo>
                    <a:pt x="27446" y="27357"/>
                    <a:pt x="29047" y="13523"/>
                    <a:pt x="27090" y="1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7914755" y="-541387"/>
              <a:ext cx="832574" cy="1623570"/>
            </a:xfrm>
            <a:custGeom>
              <a:avLst/>
              <a:gdLst/>
              <a:ahLst/>
              <a:cxnLst/>
              <a:rect l="l" t="t" r="r" b="b"/>
              <a:pathLst>
                <a:path w="9832" h="19173" extrusionOk="0">
                  <a:moveTo>
                    <a:pt x="1" y="1"/>
                  </a:moveTo>
                  <a:cubicBezTo>
                    <a:pt x="134" y="6050"/>
                    <a:pt x="5783" y="8986"/>
                    <a:pt x="9831" y="19172"/>
                  </a:cubicBezTo>
                  <a:cubicBezTo>
                    <a:pt x="7651" y="10543"/>
                    <a:pt x="2447" y="765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116222" y="731777"/>
              <a:ext cx="2147146" cy="3043569"/>
            </a:xfrm>
            <a:custGeom>
              <a:avLst/>
              <a:gdLst/>
              <a:ahLst/>
              <a:cxnLst/>
              <a:rect l="l" t="t" r="r" b="b"/>
              <a:pathLst>
                <a:path w="25356" h="35942" extrusionOk="0">
                  <a:moveTo>
                    <a:pt x="1" y="0"/>
                  </a:moveTo>
                  <a:cubicBezTo>
                    <a:pt x="2180" y="14145"/>
                    <a:pt x="20862" y="27801"/>
                    <a:pt x="23576" y="35941"/>
                  </a:cubicBezTo>
                  <a:lnTo>
                    <a:pt x="25355" y="29714"/>
                  </a:lnTo>
                  <a:cubicBezTo>
                    <a:pt x="4628" y="17482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492879" y="12336"/>
              <a:ext cx="1378675" cy="2440901"/>
            </a:xfrm>
            <a:custGeom>
              <a:avLst/>
              <a:gdLst/>
              <a:ahLst/>
              <a:cxnLst/>
              <a:rect l="l" t="t" r="r" b="b"/>
              <a:pathLst>
                <a:path w="16281" h="28825" extrusionOk="0">
                  <a:moveTo>
                    <a:pt x="1" y="0"/>
                  </a:moveTo>
                  <a:lnTo>
                    <a:pt x="1" y="0"/>
                  </a:lnTo>
                  <a:cubicBezTo>
                    <a:pt x="490" y="11343"/>
                    <a:pt x="13123" y="22330"/>
                    <a:pt x="14457" y="28824"/>
                  </a:cubicBezTo>
                  <a:lnTo>
                    <a:pt x="16281" y="23842"/>
                  </a:lnTo>
                  <a:cubicBezTo>
                    <a:pt x="2048" y="14013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604050" y="3462622"/>
              <a:ext cx="640435" cy="1145128"/>
            </a:xfrm>
            <a:custGeom>
              <a:avLst/>
              <a:gdLst/>
              <a:ahLst/>
              <a:cxnLst/>
              <a:rect l="l" t="t" r="r" b="b"/>
              <a:pathLst>
                <a:path w="7563" h="13523" extrusionOk="0">
                  <a:moveTo>
                    <a:pt x="7563" y="0"/>
                  </a:moveTo>
                  <a:cubicBezTo>
                    <a:pt x="7563" y="0"/>
                    <a:pt x="1" y="5916"/>
                    <a:pt x="1" y="13523"/>
                  </a:cubicBezTo>
                  <a:lnTo>
                    <a:pt x="7563" y="13523"/>
                  </a:lnTo>
                  <a:lnTo>
                    <a:pt x="7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476014" y="2313769"/>
              <a:ext cx="760934" cy="1050963"/>
            </a:xfrm>
            <a:custGeom>
              <a:avLst/>
              <a:gdLst/>
              <a:ahLst/>
              <a:cxnLst/>
              <a:rect l="l" t="t" r="r" b="b"/>
              <a:pathLst>
                <a:path w="8986" h="12411" extrusionOk="0">
                  <a:moveTo>
                    <a:pt x="0" y="1"/>
                  </a:moveTo>
                  <a:lnTo>
                    <a:pt x="0" y="1"/>
                  </a:lnTo>
                  <a:cubicBezTo>
                    <a:pt x="2002" y="2447"/>
                    <a:pt x="5827" y="6717"/>
                    <a:pt x="7696" y="12411"/>
                  </a:cubicBezTo>
                  <a:lnTo>
                    <a:pt x="8986" y="10854"/>
                  </a:lnTo>
                  <a:cubicBezTo>
                    <a:pt x="6539" y="6851"/>
                    <a:pt x="3514" y="31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7854462" y="2539780"/>
              <a:ext cx="1182895" cy="1973806"/>
            </a:xfrm>
            <a:custGeom>
              <a:avLst/>
              <a:gdLst/>
              <a:ahLst/>
              <a:cxnLst/>
              <a:rect l="l" t="t" r="r" b="b"/>
              <a:pathLst>
                <a:path w="13969" h="23309" extrusionOk="0">
                  <a:moveTo>
                    <a:pt x="1" y="0"/>
                  </a:moveTo>
                  <a:lnTo>
                    <a:pt x="1" y="0"/>
                  </a:lnTo>
                  <a:cubicBezTo>
                    <a:pt x="2714" y="5605"/>
                    <a:pt x="9920" y="9386"/>
                    <a:pt x="8986" y="13478"/>
                  </a:cubicBezTo>
                  <a:cubicBezTo>
                    <a:pt x="8274" y="16725"/>
                    <a:pt x="7429" y="21485"/>
                    <a:pt x="7741" y="23309"/>
                  </a:cubicBezTo>
                  <a:cubicBezTo>
                    <a:pt x="8052" y="18327"/>
                    <a:pt x="10143" y="13389"/>
                    <a:pt x="13968" y="11788"/>
                  </a:cubicBezTo>
                  <a:cubicBezTo>
                    <a:pt x="13968" y="11788"/>
                    <a:pt x="5072" y="7206"/>
                    <a:pt x="1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4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167" name="Google Shape;167;p4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6"/>
          <p:cNvGrpSpPr/>
          <p:nvPr/>
        </p:nvGrpSpPr>
        <p:grpSpPr>
          <a:xfrm flipH="1">
            <a:off x="6505015" y="1024030"/>
            <a:ext cx="1547015" cy="798763"/>
            <a:chOff x="894225" y="2560000"/>
            <a:chExt cx="1669200" cy="861850"/>
          </a:xfrm>
        </p:grpSpPr>
        <p:sp>
          <p:nvSpPr>
            <p:cNvPr id="246" name="Google Shape;246;p6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6"/>
          <p:cNvGrpSpPr/>
          <p:nvPr/>
        </p:nvGrpSpPr>
        <p:grpSpPr>
          <a:xfrm>
            <a:off x="1034865" y="1012739"/>
            <a:ext cx="1656180" cy="855041"/>
            <a:chOff x="894225" y="2560000"/>
            <a:chExt cx="1669200" cy="861850"/>
          </a:xfrm>
        </p:grpSpPr>
        <p:sp>
          <p:nvSpPr>
            <p:cNvPr id="255" name="Google Shape;255;p6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6"/>
          <p:cNvSpPr txBox="1">
            <a:spLocks noGrp="1"/>
          </p:cNvSpPr>
          <p:nvPr>
            <p:ph type="title"/>
          </p:nvPr>
        </p:nvSpPr>
        <p:spPr>
          <a:xfrm>
            <a:off x="1554775" y="445025"/>
            <a:ext cx="603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6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265" name="Google Shape;265;p6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6"/>
          <p:cNvGrpSpPr/>
          <p:nvPr/>
        </p:nvGrpSpPr>
        <p:grpSpPr>
          <a:xfrm>
            <a:off x="-1319884" y="-563123"/>
            <a:ext cx="4632438" cy="5895419"/>
            <a:chOff x="-1319884" y="-563123"/>
            <a:chExt cx="4632438" cy="5895419"/>
          </a:xfrm>
        </p:grpSpPr>
        <p:sp>
          <p:nvSpPr>
            <p:cNvPr id="271" name="Google Shape;271;p6"/>
            <p:cNvSpPr/>
            <p:nvPr/>
          </p:nvSpPr>
          <p:spPr>
            <a:xfrm flipH="1">
              <a:off x="-111097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 flipH="1">
              <a:off x="19212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 flipH="1">
              <a:off x="29322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 flipH="1">
              <a:off x="153545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 flipH="1">
              <a:off x="215865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 flipH="1">
              <a:off x="204912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 flipH="1">
              <a:off x="33526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 flipH="1">
              <a:off x="37322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 flipH="1">
              <a:off x="36479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 flipH="1">
              <a:off x="44053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 flipH="1">
              <a:off x="61746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 flipH="1">
              <a:off x="-118481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flipH="1">
              <a:off x="-118481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flipH="1">
              <a:off x="-115120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flipH="1">
              <a:off x="-70059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flipH="1">
              <a:off x="-118481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flipH="1">
              <a:off x="-80169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flipH="1">
              <a:off x="-111750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flipH="1">
              <a:off x="-94483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-131988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6"/>
          <p:cNvGrpSpPr/>
          <p:nvPr/>
        </p:nvGrpSpPr>
        <p:grpSpPr>
          <a:xfrm flipH="1">
            <a:off x="5833678" y="-563123"/>
            <a:ext cx="4632438" cy="5895419"/>
            <a:chOff x="-1186534" y="-563123"/>
            <a:chExt cx="4632438" cy="5895419"/>
          </a:xfrm>
        </p:grpSpPr>
        <p:sp>
          <p:nvSpPr>
            <p:cNvPr id="292" name="Google Shape;292;p6"/>
            <p:cNvSpPr/>
            <p:nvPr/>
          </p:nvSpPr>
          <p:spPr>
            <a:xfrm flipH="1">
              <a:off x="22253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flipH="1">
              <a:off x="32547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flipH="1">
              <a:off x="42657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flipH="1">
              <a:off x="166880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flipH="1">
              <a:off x="229200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flipH="1">
              <a:off x="218247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flipH="1">
              <a:off x="46861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flipH="1">
              <a:off x="50657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flipH="1">
              <a:off x="49814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flipH="1">
              <a:off x="57388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 flipH="1">
              <a:off x="75081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flipH="1">
              <a:off x="-105146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flipH="1">
              <a:off x="-105146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 flipH="1">
              <a:off x="-101785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 flipH="1">
              <a:off x="-56724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 flipH="1">
              <a:off x="-105146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 flipH="1">
              <a:off x="-66834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 flipH="1">
              <a:off x="-98415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 flipH="1">
              <a:off x="-81148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-118653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13"/>
          <p:cNvGrpSpPr/>
          <p:nvPr/>
        </p:nvGrpSpPr>
        <p:grpSpPr>
          <a:xfrm flipH="1">
            <a:off x="6300940" y="204442"/>
            <a:ext cx="1547015" cy="798763"/>
            <a:chOff x="894225" y="2560000"/>
            <a:chExt cx="1669200" cy="861850"/>
          </a:xfrm>
        </p:grpSpPr>
        <p:sp>
          <p:nvSpPr>
            <p:cNvPr id="548" name="Google Shape;548;p13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>
            <a:off x="1115965" y="337285"/>
            <a:ext cx="1547015" cy="798763"/>
            <a:chOff x="894225" y="2560000"/>
            <a:chExt cx="1669200" cy="861850"/>
          </a:xfrm>
        </p:grpSpPr>
        <p:sp>
          <p:nvSpPr>
            <p:cNvPr id="557" name="Google Shape;557;p13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13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566" name="Google Shape;566;p13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13"/>
          <p:cNvGrpSpPr/>
          <p:nvPr/>
        </p:nvGrpSpPr>
        <p:grpSpPr>
          <a:xfrm>
            <a:off x="-1319884" y="-563123"/>
            <a:ext cx="4632438" cy="5895419"/>
            <a:chOff x="-1319884" y="-563123"/>
            <a:chExt cx="4632438" cy="5895419"/>
          </a:xfrm>
        </p:grpSpPr>
        <p:sp>
          <p:nvSpPr>
            <p:cNvPr id="572" name="Google Shape;572;p13"/>
            <p:cNvSpPr/>
            <p:nvPr/>
          </p:nvSpPr>
          <p:spPr>
            <a:xfrm flipH="1">
              <a:off x="-111097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 flipH="1">
              <a:off x="19212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 flipH="1">
              <a:off x="29322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 flipH="1">
              <a:off x="153545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 flipH="1">
              <a:off x="215865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 flipH="1">
              <a:off x="204912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 flipH="1">
              <a:off x="33526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 flipH="1">
              <a:off x="37322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 flipH="1">
              <a:off x="36479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 flipH="1">
              <a:off x="44053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 flipH="1">
              <a:off x="61746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 flipH="1">
              <a:off x="-118481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 flipH="1">
              <a:off x="-118481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 flipH="1">
              <a:off x="-115120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 flipH="1">
              <a:off x="-70059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 flipH="1">
              <a:off x="-118481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flipH="1">
              <a:off x="-80169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 flipH="1">
              <a:off x="-111750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 flipH="1">
              <a:off x="-94483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-131988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13"/>
          <p:cNvGrpSpPr/>
          <p:nvPr/>
        </p:nvGrpSpPr>
        <p:grpSpPr>
          <a:xfrm flipH="1">
            <a:off x="5833678" y="-563123"/>
            <a:ext cx="4632438" cy="5895419"/>
            <a:chOff x="-1186534" y="-563123"/>
            <a:chExt cx="4632438" cy="5895419"/>
          </a:xfrm>
        </p:grpSpPr>
        <p:sp>
          <p:nvSpPr>
            <p:cNvPr id="593" name="Google Shape;593;p13"/>
            <p:cNvSpPr/>
            <p:nvPr/>
          </p:nvSpPr>
          <p:spPr>
            <a:xfrm flipH="1">
              <a:off x="22253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flipH="1">
              <a:off x="32547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flipH="1">
              <a:off x="42657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flipH="1">
              <a:off x="166880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 flipH="1">
              <a:off x="229200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 flipH="1">
              <a:off x="218247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 flipH="1">
              <a:off x="46861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 flipH="1">
              <a:off x="50657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 flipH="1">
              <a:off x="49814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 flipH="1">
              <a:off x="57388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 flipH="1">
              <a:off x="75081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 flipH="1">
              <a:off x="-105146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flipH="1">
              <a:off x="-105146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flipH="1">
              <a:off x="-101785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flipH="1">
              <a:off x="-56724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 flipH="1">
              <a:off x="-105146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 flipH="1">
              <a:off x="-66834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 flipH="1">
              <a:off x="-98415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 flipH="1">
              <a:off x="-81148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-118653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3"/>
          <p:cNvSpPr txBox="1">
            <a:spLocks noGrp="1"/>
          </p:cNvSpPr>
          <p:nvPr>
            <p:ph type="title"/>
          </p:nvPr>
        </p:nvSpPr>
        <p:spPr>
          <a:xfrm>
            <a:off x="864825" y="1766588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775" y="13258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5" name="Google Shape;615;p13"/>
          <p:cNvSpPr txBox="1">
            <a:spLocks noGrp="1"/>
          </p:cNvSpPr>
          <p:nvPr>
            <p:ph type="subTitle" idx="1"/>
          </p:nvPr>
        </p:nvSpPr>
        <p:spPr>
          <a:xfrm>
            <a:off x="864825" y="2200713"/>
            <a:ext cx="2047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3"/>
          <p:cNvSpPr txBox="1">
            <a:spLocks noGrp="1"/>
          </p:cNvSpPr>
          <p:nvPr>
            <p:ph type="title" idx="3"/>
          </p:nvPr>
        </p:nvSpPr>
        <p:spPr>
          <a:xfrm>
            <a:off x="3548625" y="1766588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7" name="Google Shape;617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575" y="13258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8" name="Google Shape;618;p13"/>
          <p:cNvSpPr txBox="1">
            <a:spLocks noGrp="1"/>
          </p:cNvSpPr>
          <p:nvPr>
            <p:ph type="subTitle" idx="5"/>
          </p:nvPr>
        </p:nvSpPr>
        <p:spPr>
          <a:xfrm>
            <a:off x="3548625" y="2200713"/>
            <a:ext cx="2047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3"/>
          <p:cNvSpPr txBox="1">
            <a:spLocks noGrp="1"/>
          </p:cNvSpPr>
          <p:nvPr>
            <p:ph type="title" idx="6"/>
          </p:nvPr>
        </p:nvSpPr>
        <p:spPr>
          <a:xfrm>
            <a:off x="6232425" y="1766588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0" name="Google Shape;620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375" y="13258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1" name="Google Shape;621;p13"/>
          <p:cNvSpPr txBox="1">
            <a:spLocks noGrp="1"/>
          </p:cNvSpPr>
          <p:nvPr>
            <p:ph type="subTitle" idx="8"/>
          </p:nvPr>
        </p:nvSpPr>
        <p:spPr>
          <a:xfrm>
            <a:off x="6232425" y="2200713"/>
            <a:ext cx="2047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3"/>
          <p:cNvSpPr txBox="1">
            <a:spLocks noGrp="1"/>
          </p:cNvSpPr>
          <p:nvPr>
            <p:ph type="title" idx="9"/>
          </p:nvPr>
        </p:nvSpPr>
        <p:spPr>
          <a:xfrm>
            <a:off x="864825" y="3434375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3" name="Google Shape;623;p13"/>
          <p:cNvSpPr txBox="1">
            <a:spLocks noGrp="1"/>
          </p:cNvSpPr>
          <p:nvPr>
            <p:ph type="title" idx="13" hasCustomPrompt="1"/>
          </p:nvPr>
        </p:nvSpPr>
        <p:spPr>
          <a:xfrm>
            <a:off x="1250775" y="2993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4" name="Google Shape;624;p13"/>
          <p:cNvSpPr txBox="1">
            <a:spLocks noGrp="1"/>
          </p:cNvSpPr>
          <p:nvPr>
            <p:ph type="subTitle" idx="14"/>
          </p:nvPr>
        </p:nvSpPr>
        <p:spPr>
          <a:xfrm>
            <a:off x="864825" y="3868500"/>
            <a:ext cx="2047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title" idx="15"/>
          </p:nvPr>
        </p:nvSpPr>
        <p:spPr>
          <a:xfrm>
            <a:off x="3548625" y="3434375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4575" y="2993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7"/>
          </p:nvPr>
        </p:nvSpPr>
        <p:spPr>
          <a:xfrm>
            <a:off x="3548625" y="3868500"/>
            <a:ext cx="2047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18"/>
          </p:nvPr>
        </p:nvSpPr>
        <p:spPr>
          <a:xfrm>
            <a:off x="6232425" y="3434375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title" idx="19" hasCustomPrompt="1"/>
          </p:nvPr>
        </p:nvSpPr>
        <p:spPr>
          <a:xfrm>
            <a:off x="6618375" y="2993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20"/>
          </p:nvPr>
        </p:nvSpPr>
        <p:spPr>
          <a:xfrm>
            <a:off x="6232425" y="3868500"/>
            <a:ext cx="2047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21"/>
          </p:nvPr>
        </p:nvSpPr>
        <p:spPr>
          <a:xfrm>
            <a:off x="1916600" y="445025"/>
            <a:ext cx="53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14"/>
          <p:cNvGrpSpPr/>
          <p:nvPr/>
        </p:nvGrpSpPr>
        <p:grpSpPr>
          <a:xfrm flipH="1">
            <a:off x="6505015" y="1024030"/>
            <a:ext cx="1547015" cy="798763"/>
            <a:chOff x="894225" y="2560000"/>
            <a:chExt cx="1669200" cy="861850"/>
          </a:xfrm>
        </p:grpSpPr>
        <p:sp>
          <p:nvSpPr>
            <p:cNvPr id="634" name="Google Shape;634;p14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14"/>
          <p:cNvSpPr txBox="1">
            <a:spLocks noGrp="1"/>
          </p:cNvSpPr>
          <p:nvPr>
            <p:ph type="title"/>
          </p:nvPr>
        </p:nvSpPr>
        <p:spPr>
          <a:xfrm>
            <a:off x="1554775" y="445025"/>
            <a:ext cx="603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grpSp>
        <p:nvGrpSpPr>
          <p:cNvPr id="643" name="Google Shape;643;p14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644" name="Google Shape;644;p14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flipH="1">
            <a:off x="5833678" y="-563123"/>
            <a:ext cx="4632438" cy="5895419"/>
            <a:chOff x="-1186534" y="-563123"/>
            <a:chExt cx="4632438" cy="5895419"/>
          </a:xfrm>
        </p:grpSpPr>
        <p:sp>
          <p:nvSpPr>
            <p:cNvPr id="650" name="Google Shape;650;p14"/>
            <p:cNvSpPr/>
            <p:nvPr/>
          </p:nvSpPr>
          <p:spPr>
            <a:xfrm flipH="1">
              <a:off x="22253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 flipH="1">
              <a:off x="32547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 flipH="1">
              <a:off x="42657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 flipH="1">
              <a:off x="166880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 flipH="1">
              <a:off x="229200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 flipH="1">
              <a:off x="218247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 flipH="1">
              <a:off x="46861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 flipH="1">
              <a:off x="50657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 flipH="1">
              <a:off x="49814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 flipH="1">
              <a:off x="57388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 flipH="1">
              <a:off x="75081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 flipH="1">
              <a:off x="-105146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 flipH="1">
              <a:off x="-105146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 flipH="1">
              <a:off x="-101785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 flipH="1">
              <a:off x="-56724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 flipH="1">
              <a:off x="-105146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 flipH="1">
              <a:off x="-66834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 flipH="1">
              <a:off x="-98415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 flipH="1">
              <a:off x="-81148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-118653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14"/>
          <p:cNvGrpSpPr/>
          <p:nvPr/>
        </p:nvGrpSpPr>
        <p:grpSpPr>
          <a:xfrm>
            <a:off x="377569" y="702970"/>
            <a:ext cx="1947289" cy="1005348"/>
            <a:chOff x="894225" y="2560000"/>
            <a:chExt cx="1669200" cy="861850"/>
          </a:xfrm>
        </p:grpSpPr>
        <p:sp>
          <p:nvSpPr>
            <p:cNvPr id="671" name="Google Shape;671;p14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14"/>
          <p:cNvGrpSpPr/>
          <p:nvPr/>
        </p:nvGrpSpPr>
        <p:grpSpPr>
          <a:xfrm>
            <a:off x="-1543203" y="-541387"/>
            <a:ext cx="2840167" cy="5183093"/>
            <a:chOff x="-171603" y="-541387"/>
            <a:chExt cx="2840167" cy="5183093"/>
          </a:xfrm>
        </p:grpSpPr>
        <p:sp>
          <p:nvSpPr>
            <p:cNvPr id="680" name="Google Shape;680;p14"/>
            <p:cNvSpPr/>
            <p:nvPr/>
          </p:nvSpPr>
          <p:spPr>
            <a:xfrm flipH="1">
              <a:off x="-171603" y="-499978"/>
              <a:ext cx="2840167" cy="5141685"/>
            </a:xfrm>
            <a:custGeom>
              <a:avLst/>
              <a:gdLst/>
              <a:ahLst/>
              <a:cxnLst/>
              <a:rect l="l" t="t" r="r" b="b"/>
              <a:pathLst>
                <a:path w="33540" h="60719" extrusionOk="0">
                  <a:moveTo>
                    <a:pt x="1" y="1"/>
                  </a:moveTo>
                  <a:cubicBezTo>
                    <a:pt x="45" y="16059"/>
                    <a:pt x="13656" y="32028"/>
                    <a:pt x="19528" y="45194"/>
                  </a:cubicBezTo>
                  <a:cubicBezTo>
                    <a:pt x="25444" y="58405"/>
                    <a:pt x="18461" y="60718"/>
                    <a:pt x="18461" y="60718"/>
                  </a:cubicBezTo>
                  <a:lnTo>
                    <a:pt x="33317" y="60718"/>
                  </a:lnTo>
                  <a:lnTo>
                    <a:pt x="33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 flipH="1">
              <a:off x="-171603" y="-499978"/>
              <a:ext cx="2840167" cy="3725412"/>
            </a:xfrm>
            <a:custGeom>
              <a:avLst/>
              <a:gdLst/>
              <a:ahLst/>
              <a:cxnLst/>
              <a:rect l="l" t="t" r="r" b="b"/>
              <a:pathLst>
                <a:path w="33540" h="43994" extrusionOk="0">
                  <a:moveTo>
                    <a:pt x="1" y="1"/>
                  </a:moveTo>
                  <a:cubicBezTo>
                    <a:pt x="2180" y="20151"/>
                    <a:pt x="18861" y="41680"/>
                    <a:pt x="33362" y="43993"/>
                  </a:cubicBezTo>
                  <a:lnTo>
                    <a:pt x="33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 flipH="1">
              <a:off x="-133920" y="-499978"/>
              <a:ext cx="2459700" cy="2554203"/>
            </a:xfrm>
            <a:custGeom>
              <a:avLst/>
              <a:gdLst/>
              <a:ahLst/>
              <a:cxnLst/>
              <a:rect l="l" t="t" r="r" b="b"/>
              <a:pathLst>
                <a:path w="29047" h="30163" extrusionOk="0">
                  <a:moveTo>
                    <a:pt x="0" y="1"/>
                  </a:moveTo>
                  <a:cubicBezTo>
                    <a:pt x="4125" y="18183"/>
                    <a:pt x="14849" y="30163"/>
                    <a:pt x="21101" y="30163"/>
                  </a:cubicBezTo>
                  <a:cubicBezTo>
                    <a:pt x="21793" y="30163"/>
                    <a:pt x="22430" y="30016"/>
                    <a:pt x="22997" y="29715"/>
                  </a:cubicBezTo>
                  <a:cubicBezTo>
                    <a:pt x="27446" y="27357"/>
                    <a:pt x="29047" y="13523"/>
                    <a:pt x="27090" y="1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 flipH="1">
              <a:off x="397108" y="-541387"/>
              <a:ext cx="832574" cy="1623570"/>
            </a:xfrm>
            <a:custGeom>
              <a:avLst/>
              <a:gdLst/>
              <a:ahLst/>
              <a:cxnLst/>
              <a:rect l="l" t="t" r="r" b="b"/>
              <a:pathLst>
                <a:path w="9832" h="19173" extrusionOk="0">
                  <a:moveTo>
                    <a:pt x="1" y="1"/>
                  </a:moveTo>
                  <a:cubicBezTo>
                    <a:pt x="134" y="6050"/>
                    <a:pt x="5783" y="8986"/>
                    <a:pt x="9831" y="19172"/>
                  </a:cubicBezTo>
                  <a:cubicBezTo>
                    <a:pt x="7651" y="10543"/>
                    <a:pt x="2447" y="765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 flipH="1">
              <a:off x="-118932" y="731777"/>
              <a:ext cx="2147146" cy="3043569"/>
            </a:xfrm>
            <a:custGeom>
              <a:avLst/>
              <a:gdLst/>
              <a:ahLst/>
              <a:cxnLst/>
              <a:rect l="l" t="t" r="r" b="b"/>
              <a:pathLst>
                <a:path w="25356" h="35942" extrusionOk="0">
                  <a:moveTo>
                    <a:pt x="1" y="0"/>
                  </a:moveTo>
                  <a:cubicBezTo>
                    <a:pt x="2180" y="14145"/>
                    <a:pt x="20862" y="27801"/>
                    <a:pt x="23576" y="35941"/>
                  </a:cubicBezTo>
                  <a:lnTo>
                    <a:pt x="25355" y="29714"/>
                  </a:lnTo>
                  <a:cubicBezTo>
                    <a:pt x="4628" y="17482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flipH="1">
              <a:off x="272882" y="12336"/>
              <a:ext cx="1378675" cy="2440901"/>
            </a:xfrm>
            <a:custGeom>
              <a:avLst/>
              <a:gdLst/>
              <a:ahLst/>
              <a:cxnLst/>
              <a:rect l="l" t="t" r="r" b="b"/>
              <a:pathLst>
                <a:path w="16281" h="28825" extrusionOk="0">
                  <a:moveTo>
                    <a:pt x="1" y="0"/>
                  </a:moveTo>
                  <a:lnTo>
                    <a:pt x="1" y="0"/>
                  </a:lnTo>
                  <a:cubicBezTo>
                    <a:pt x="490" y="11343"/>
                    <a:pt x="13123" y="22330"/>
                    <a:pt x="14457" y="28824"/>
                  </a:cubicBezTo>
                  <a:lnTo>
                    <a:pt x="16281" y="23842"/>
                  </a:lnTo>
                  <a:cubicBezTo>
                    <a:pt x="2048" y="14013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 flipH="1">
              <a:off x="-100048" y="3462622"/>
              <a:ext cx="640435" cy="1145128"/>
            </a:xfrm>
            <a:custGeom>
              <a:avLst/>
              <a:gdLst/>
              <a:ahLst/>
              <a:cxnLst/>
              <a:rect l="l" t="t" r="r" b="b"/>
              <a:pathLst>
                <a:path w="7563" h="13523" extrusionOk="0">
                  <a:moveTo>
                    <a:pt x="7563" y="0"/>
                  </a:moveTo>
                  <a:cubicBezTo>
                    <a:pt x="7563" y="0"/>
                    <a:pt x="1" y="5916"/>
                    <a:pt x="1" y="13523"/>
                  </a:cubicBezTo>
                  <a:lnTo>
                    <a:pt x="7563" y="13523"/>
                  </a:lnTo>
                  <a:lnTo>
                    <a:pt x="7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 flipH="1">
              <a:off x="-92512" y="2313769"/>
              <a:ext cx="760934" cy="1050963"/>
            </a:xfrm>
            <a:custGeom>
              <a:avLst/>
              <a:gdLst/>
              <a:ahLst/>
              <a:cxnLst/>
              <a:rect l="l" t="t" r="r" b="b"/>
              <a:pathLst>
                <a:path w="8986" h="12411" extrusionOk="0">
                  <a:moveTo>
                    <a:pt x="0" y="1"/>
                  </a:moveTo>
                  <a:lnTo>
                    <a:pt x="0" y="1"/>
                  </a:lnTo>
                  <a:cubicBezTo>
                    <a:pt x="2002" y="2447"/>
                    <a:pt x="5827" y="6717"/>
                    <a:pt x="7696" y="12411"/>
                  </a:cubicBezTo>
                  <a:lnTo>
                    <a:pt x="8986" y="10854"/>
                  </a:lnTo>
                  <a:cubicBezTo>
                    <a:pt x="6539" y="6851"/>
                    <a:pt x="3514" y="31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 flipH="1">
              <a:off x="107079" y="2539780"/>
              <a:ext cx="1182895" cy="1973806"/>
            </a:xfrm>
            <a:custGeom>
              <a:avLst/>
              <a:gdLst/>
              <a:ahLst/>
              <a:cxnLst/>
              <a:rect l="l" t="t" r="r" b="b"/>
              <a:pathLst>
                <a:path w="13969" h="23309" extrusionOk="0">
                  <a:moveTo>
                    <a:pt x="1" y="0"/>
                  </a:moveTo>
                  <a:lnTo>
                    <a:pt x="1" y="0"/>
                  </a:lnTo>
                  <a:cubicBezTo>
                    <a:pt x="2714" y="5605"/>
                    <a:pt x="9920" y="9386"/>
                    <a:pt x="8986" y="13478"/>
                  </a:cubicBezTo>
                  <a:cubicBezTo>
                    <a:pt x="8274" y="16725"/>
                    <a:pt x="7429" y="21485"/>
                    <a:pt x="7741" y="23309"/>
                  </a:cubicBezTo>
                  <a:cubicBezTo>
                    <a:pt x="8052" y="18327"/>
                    <a:pt x="10143" y="13389"/>
                    <a:pt x="13968" y="11788"/>
                  </a:cubicBezTo>
                  <a:cubicBezTo>
                    <a:pt x="13968" y="11788"/>
                    <a:pt x="5072" y="7206"/>
                    <a:pt x="1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5"/>
          <p:cNvSpPr txBox="1">
            <a:spLocks noGrp="1"/>
          </p:cNvSpPr>
          <p:nvPr>
            <p:ph type="subTitle" idx="1"/>
          </p:nvPr>
        </p:nvSpPr>
        <p:spPr>
          <a:xfrm>
            <a:off x="1142403" y="2351138"/>
            <a:ext cx="3101700" cy="11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25"/>
          <p:cNvSpPr txBox="1">
            <a:spLocks noGrp="1"/>
          </p:cNvSpPr>
          <p:nvPr>
            <p:ph type="title"/>
          </p:nvPr>
        </p:nvSpPr>
        <p:spPr>
          <a:xfrm>
            <a:off x="1142404" y="1664063"/>
            <a:ext cx="36042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grpSp>
        <p:nvGrpSpPr>
          <p:cNvPr id="1375" name="Google Shape;1375;p25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1376" name="Google Shape;1376;p25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25"/>
          <p:cNvGrpSpPr/>
          <p:nvPr/>
        </p:nvGrpSpPr>
        <p:grpSpPr>
          <a:xfrm flipH="1">
            <a:off x="6566565" y="543454"/>
            <a:ext cx="1960142" cy="1011984"/>
            <a:chOff x="894225" y="2560000"/>
            <a:chExt cx="1669200" cy="861850"/>
          </a:xfrm>
        </p:grpSpPr>
        <p:sp>
          <p:nvSpPr>
            <p:cNvPr id="1382" name="Google Shape;1382;p25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25"/>
          <p:cNvGrpSpPr/>
          <p:nvPr/>
        </p:nvGrpSpPr>
        <p:grpSpPr>
          <a:xfrm>
            <a:off x="7923672" y="-541387"/>
            <a:ext cx="2840167" cy="5183093"/>
            <a:chOff x="6475872" y="-541387"/>
            <a:chExt cx="2840167" cy="5183093"/>
          </a:xfrm>
        </p:grpSpPr>
        <p:sp>
          <p:nvSpPr>
            <p:cNvPr id="1391" name="Google Shape;1391;p25"/>
            <p:cNvSpPr/>
            <p:nvPr/>
          </p:nvSpPr>
          <p:spPr>
            <a:xfrm>
              <a:off x="6475872" y="-499978"/>
              <a:ext cx="2840167" cy="5141685"/>
            </a:xfrm>
            <a:custGeom>
              <a:avLst/>
              <a:gdLst/>
              <a:ahLst/>
              <a:cxnLst/>
              <a:rect l="l" t="t" r="r" b="b"/>
              <a:pathLst>
                <a:path w="33540" h="60719" extrusionOk="0">
                  <a:moveTo>
                    <a:pt x="1" y="1"/>
                  </a:moveTo>
                  <a:cubicBezTo>
                    <a:pt x="45" y="16059"/>
                    <a:pt x="13656" y="32028"/>
                    <a:pt x="19528" y="45194"/>
                  </a:cubicBezTo>
                  <a:cubicBezTo>
                    <a:pt x="25444" y="58405"/>
                    <a:pt x="18461" y="60718"/>
                    <a:pt x="18461" y="60718"/>
                  </a:cubicBezTo>
                  <a:lnTo>
                    <a:pt x="33317" y="60718"/>
                  </a:lnTo>
                  <a:lnTo>
                    <a:pt x="33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6475872" y="-499978"/>
              <a:ext cx="2840167" cy="3725412"/>
            </a:xfrm>
            <a:custGeom>
              <a:avLst/>
              <a:gdLst/>
              <a:ahLst/>
              <a:cxnLst/>
              <a:rect l="l" t="t" r="r" b="b"/>
              <a:pathLst>
                <a:path w="33540" h="43994" extrusionOk="0">
                  <a:moveTo>
                    <a:pt x="1" y="1"/>
                  </a:moveTo>
                  <a:cubicBezTo>
                    <a:pt x="2180" y="20151"/>
                    <a:pt x="18861" y="41680"/>
                    <a:pt x="33362" y="43993"/>
                  </a:cubicBezTo>
                  <a:lnTo>
                    <a:pt x="33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6818657" y="-499978"/>
              <a:ext cx="2459700" cy="2554203"/>
            </a:xfrm>
            <a:custGeom>
              <a:avLst/>
              <a:gdLst/>
              <a:ahLst/>
              <a:cxnLst/>
              <a:rect l="l" t="t" r="r" b="b"/>
              <a:pathLst>
                <a:path w="29047" h="30163" extrusionOk="0">
                  <a:moveTo>
                    <a:pt x="0" y="1"/>
                  </a:moveTo>
                  <a:cubicBezTo>
                    <a:pt x="4125" y="18183"/>
                    <a:pt x="14849" y="30163"/>
                    <a:pt x="21101" y="30163"/>
                  </a:cubicBezTo>
                  <a:cubicBezTo>
                    <a:pt x="21793" y="30163"/>
                    <a:pt x="22430" y="30016"/>
                    <a:pt x="22997" y="29715"/>
                  </a:cubicBezTo>
                  <a:cubicBezTo>
                    <a:pt x="27446" y="27357"/>
                    <a:pt x="29047" y="13523"/>
                    <a:pt x="27090" y="1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7914755" y="-541387"/>
              <a:ext cx="832574" cy="1623570"/>
            </a:xfrm>
            <a:custGeom>
              <a:avLst/>
              <a:gdLst/>
              <a:ahLst/>
              <a:cxnLst/>
              <a:rect l="l" t="t" r="r" b="b"/>
              <a:pathLst>
                <a:path w="9832" h="19173" extrusionOk="0">
                  <a:moveTo>
                    <a:pt x="1" y="1"/>
                  </a:moveTo>
                  <a:cubicBezTo>
                    <a:pt x="134" y="6050"/>
                    <a:pt x="5783" y="8986"/>
                    <a:pt x="9831" y="19172"/>
                  </a:cubicBezTo>
                  <a:cubicBezTo>
                    <a:pt x="7651" y="10543"/>
                    <a:pt x="2447" y="765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7116222" y="731777"/>
              <a:ext cx="2147146" cy="3043569"/>
            </a:xfrm>
            <a:custGeom>
              <a:avLst/>
              <a:gdLst/>
              <a:ahLst/>
              <a:cxnLst/>
              <a:rect l="l" t="t" r="r" b="b"/>
              <a:pathLst>
                <a:path w="25356" h="35942" extrusionOk="0">
                  <a:moveTo>
                    <a:pt x="1" y="0"/>
                  </a:moveTo>
                  <a:cubicBezTo>
                    <a:pt x="2180" y="14145"/>
                    <a:pt x="20862" y="27801"/>
                    <a:pt x="23576" y="35941"/>
                  </a:cubicBezTo>
                  <a:lnTo>
                    <a:pt x="25355" y="29714"/>
                  </a:lnTo>
                  <a:cubicBezTo>
                    <a:pt x="4628" y="17482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7492879" y="12336"/>
              <a:ext cx="1378675" cy="2440901"/>
            </a:xfrm>
            <a:custGeom>
              <a:avLst/>
              <a:gdLst/>
              <a:ahLst/>
              <a:cxnLst/>
              <a:rect l="l" t="t" r="r" b="b"/>
              <a:pathLst>
                <a:path w="16281" h="28825" extrusionOk="0">
                  <a:moveTo>
                    <a:pt x="1" y="0"/>
                  </a:moveTo>
                  <a:lnTo>
                    <a:pt x="1" y="0"/>
                  </a:lnTo>
                  <a:cubicBezTo>
                    <a:pt x="490" y="11343"/>
                    <a:pt x="13123" y="22330"/>
                    <a:pt x="14457" y="28824"/>
                  </a:cubicBezTo>
                  <a:lnTo>
                    <a:pt x="16281" y="23842"/>
                  </a:lnTo>
                  <a:cubicBezTo>
                    <a:pt x="2048" y="14013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8604050" y="3462622"/>
              <a:ext cx="640435" cy="1145128"/>
            </a:xfrm>
            <a:custGeom>
              <a:avLst/>
              <a:gdLst/>
              <a:ahLst/>
              <a:cxnLst/>
              <a:rect l="l" t="t" r="r" b="b"/>
              <a:pathLst>
                <a:path w="7563" h="13523" extrusionOk="0">
                  <a:moveTo>
                    <a:pt x="7563" y="0"/>
                  </a:moveTo>
                  <a:cubicBezTo>
                    <a:pt x="7563" y="0"/>
                    <a:pt x="1" y="5916"/>
                    <a:pt x="1" y="13523"/>
                  </a:cubicBezTo>
                  <a:lnTo>
                    <a:pt x="7563" y="13523"/>
                  </a:lnTo>
                  <a:lnTo>
                    <a:pt x="7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8476014" y="2313769"/>
              <a:ext cx="760934" cy="1050963"/>
            </a:xfrm>
            <a:custGeom>
              <a:avLst/>
              <a:gdLst/>
              <a:ahLst/>
              <a:cxnLst/>
              <a:rect l="l" t="t" r="r" b="b"/>
              <a:pathLst>
                <a:path w="8986" h="12411" extrusionOk="0">
                  <a:moveTo>
                    <a:pt x="0" y="1"/>
                  </a:moveTo>
                  <a:lnTo>
                    <a:pt x="0" y="1"/>
                  </a:lnTo>
                  <a:cubicBezTo>
                    <a:pt x="2002" y="2447"/>
                    <a:pt x="5827" y="6717"/>
                    <a:pt x="7696" y="12411"/>
                  </a:cubicBezTo>
                  <a:lnTo>
                    <a:pt x="8986" y="10854"/>
                  </a:lnTo>
                  <a:cubicBezTo>
                    <a:pt x="6539" y="6851"/>
                    <a:pt x="3514" y="31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7854462" y="2539780"/>
              <a:ext cx="1182895" cy="1973806"/>
            </a:xfrm>
            <a:custGeom>
              <a:avLst/>
              <a:gdLst/>
              <a:ahLst/>
              <a:cxnLst/>
              <a:rect l="l" t="t" r="r" b="b"/>
              <a:pathLst>
                <a:path w="13969" h="23309" extrusionOk="0">
                  <a:moveTo>
                    <a:pt x="1" y="0"/>
                  </a:moveTo>
                  <a:lnTo>
                    <a:pt x="1" y="0"/>
                  </a:lnTo>
                  <a:cubicBezTo>
                    <a:pt x="2714" y="5605"/>
                    <a:pt x="9920" y="9386"/>
                    <a:pt x="8986" y="13478"/>
                  </a:cubicBezTo>
                  <a:cubicBezTo>
                    <a:pt x="8274" y="16725"/>
                    <a:pt x="7429" y="21485"/>
                    <a:pt x="7741" y="23309"/>
                  </a:cubicBezTo>
                  <a:cubicBezTo>
                    <a:pt x="8052" y="18327"/>
                    <a:pt x="10143" y="13389"/>
                    <a:pt x="13968" y="11788"/>
                  </a:cubicBezTo>
                  <a:cubicBezTo>
                    <a:pt x="13968" y="11788"/>
                    <a:pt x="5072" y="7206"/>
                    <a:pt x="1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5"/>
          <p:cNvGrpSpPr/>
          <p:nvPr/>
        </p:nvGrpSpPr>
        <p:grpSpPr>
          <a:xfrm>
            <a:off x="865534" y="907858"/>
            <a:ext cx="1960142" cy="1011984"/>
            <a:chOff x="894225" y="2560000"/>
            <a:chExt cx="1669200" cy="861850"/>
          </a:xfrm>
        </p:grpSpPr>
        <p:sp>
          <p:nvSpPr>
            <p:cNvPr id="1401" name="Google Shape;1401;p25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25"/>
          <p:cNvGrpSpPr/>
          <p:nvPr/>
        </p:nvGrpSpPr>
        <p:grpSpPr>
          <a:xfrm>
            <a:off x="-1319884" y="-563123"/>
            <a:ext cx="4632438" cy="5895419"/>
            <a:chOff x="-1319884" y="-563123"/>
            <a:chExt cx="4632438" cy="5895419"/>
          </a:xfrm>
        </p:grpSpPr>
        <p:sp>
          <p:nvSpPr>
            <p:cNvPr id="1410" name="Google Shape;1410;p25"/>
            <p:cNvSpPr/>
            <p:nvPr/>
          </p:nvSpPr>
          <p:spPr>
            <a:xfrm flipH="1">
              <a:off x="-111097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 flipH="1">
              <a:off x="19212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 flipH="1">
              <a:off x="29322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 flipH="1">
              <a:off x="153545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 flipH="1">
              <a:off x="215865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 flipH="1">
              <a:off x="204912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 flipH="1">
              <a:off x="33526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 flipH="1">
              <a:off x="37322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 flipH="1">
              <a:off x="36479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 flipH="1">
              <a:off x="44053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 flipH="1">
              <a:off x="61746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 flipH="1">
              <a:off x="-118481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5"/>
            <p:cNvSpPr/>
            <p:nvPr/>
          </p:nvSpPr>
          <p:spPr>
            <a:xfrm flipH="1">
              <a:off x="-118481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5"/>
            <p:cNvSpPr/>
            <p:nvPr/>
          </p:nvSpPr>
          <p:spPr>
            <a:xfrm flipH="1">
              <a:off x="-115120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5"/>
            <p:cNvSpPr/>
            <p:nvPr/>
          </p:nvSpPr>
          <p:spPr>
            <a:xfrm flipH="1">
              <a:off x="-70059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5"/>
            <p:cNvSpPr/>
            <p:nvPr/>
          </p:nvSpPr>
          <p:spPr>
            <a:xfrm flipH="1">
              <a:off x="-118481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 flipH="1">
              <a:off x="-80169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 flipH="1">
              <a:off x="-111750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 flipH="1">
              <a:off x="-94483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-131988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6"/>
          <p:cNvSpPr txBox="1">
            <a:spLocks noGrp="1"/>
          </p:cNvSpPr>
          <p:nvPr>
            <p:ph type="subTitle" idx="1"/>
          </p:nvPr>
        </p:nvSpPr>
        <p:spPr>
          <a:xfrm>
            <a:off x="4814112" y="2471413"/>
            <a:ext cx="2862900" cy="10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26"/>
          <p:cNvSpPr txBox="1">
            <a:spLocks noGrp="1"/>
          </p:cNvSpPr>
          <p:nvPr>
            <p:ph type="title"/>
          </p:nvPr>
        </p:nvSpPr>
        <p:spPr>
          <a:xfrm>
            <a:off x="4814114" y="1771788"/>
            <a:ext cx="28629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grpSp>
        <p:nvGrpSpPr>
          <p:cNvPr id="1433" name="Google Shape;1433;p26"/>
          <p:cNvGrpSpPr/>
          <p:nvPr/>
        </p:nvGrpSpPr>
        <p:grpSpPr>
          <a:xfrm>
            <a:off x="-171595" y="4624384"/>
            <a:ext cx="9487655" cy="1187601"/>
            <a:chOff x="-171595" y="4624384"/>
            <a:chExt cx="9487655" cy="1187601"/>
          </a:xfrm>
        </p:grpSpPr>
        <p:sp>
          <p:nvSpPr>
            <p:cNvPr id="1434" name="Google Shape;1434;p26"/>
            <p:cNvSpPr/>
            <p:nvPr/>
          </p:nvSpPr>
          <p:spPr>
            <a:xfrm>
              <a:off x="-90484" y="4671427"/>
              <a:ext cx="9325432" cy="1140558"/>
            </a:xfrm>
            <a:custGeom>
              <a:avLst/>
              <a:gdLst/>
              <a:ahLst/>
              <a:cxnLst/>
              <a:rect l="l" t="t" r="r" b="b"/>
              <a:pathLst>
                <a:path w="86918" h="9698" extrusionOk="0">
                  <a:moveTo>
                    <a:pt x="1" y="0"/>
                  </a:moveTo>
                  <a:lnTo>
                    <a:pt x="1" y="9697"/>
                  </a:lnTo>
                  <a:lnTo>
                    <a:pt x="86918" y="9697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472681" y="4671427"/>
              <a:ext cx="8199102" cy="1140558"/>
            </a:xfrm>
            <a:custGeom>
              <a:avLst/>
              <a:gdLst/>
              <a:ahLst/>
              <a:cxnLst/>
              <a:rect l="l" t="t" r="r" b="b"/>
              <a:pathLst>
                <a:path w="76420" h="9698" extrusionOk="0">
                  <a:moveTo>
                    <a:pt x="0" y="0"/>
                  </a:moveTo>
                  <a:lnTo>
                    <a:pt x="0" y="9697"/>
                  </a:lnTo>
                  <a:lnTo>
                    <a:pt x="76420" y="9697"/>
                  </a:lnTo>
                  <a:lnTo>
                    <a:pt x="76420" y="0"/>
                  </a:lnTo>
                  <a:close/>
                </a:path>
              </a:pathLst>
            </a:custGeom>
            <a:solidFill>
              <a:srgbClr val="38232D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854419" y="5016723"/>
              <a:ext cx="7435626" cy="795262"/>
            </a:xfrm>
            <a:custGeom>
              <a:avLst/>
              <a:gdLst/>
              <a:ahLst/>
              <a:cxnLst/>
              <a:rect l="l" t="t" r="r" b="b"/>
              <a:pathLst>
                <a:path w="69304" h="6762" extrusionOk="0">
                  <a:moveTo>
                    <a:pt x="1" y="0"/>
                  </a:moveTo>
                  <a:lnTo>
                    <a:pt x="1" y="6761"/>
                  </a:lnTo>
                  <a:lnTo>
                    <a:pt x="69303" y="6761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EF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-90484" y="4671427"/>
              <a:ext cx="9325432" cy="204167"/>
            </a:xfrm>
            <a:custGeom>
              <a:avLst/>
              <a:gdLst/>
              <a:ahLst/>
              <a:cxnLst/>
              <a:rect l="l" t="t" r="r" b="b"/>
              <a:pathLst>
                <a:path w="86918" h="1736" extrusionOk="0">
                  <a:moveTo>
                    <a:pt x="1" y="0"/>
                  </a:moveTo>
                  <a:lnTo>
                    <a:pt x="1" y="1735"/>
                  </a:lnTo>
                  <a:lnTo>
                    <a:pt x="86918" y="1735"/>
                  </a:lnTo>
                  <a:lnTo>
                    <a:pt x="86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-171595" y="4624384"/>
              <a:ext cx="9487655" cy="141364"/>
            </a:xfrm>
            <a:custGeom>
              <a:avLst/>
              <a:gdLst/>
              <a:ahLst/>
              <a:cxnLst/>
              <a:rect l="l" t="t" r="r" b="b"/>
              <a:pathLst>
                <a:path w="88430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88430" y="1201"/>
                  </a:lnTo>
                  <a:lnTo>
                    <a:pt x="88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26"/>
          <p:cNvGrpSpPr/>
          <p:nvPr/>
        </p:nvGrpSpPr>
        <p:grpSpPr>
          <a:xfrm>
            <a:off x="1034021" y="442437"/>
            <a:ext cx="2300325" cy="1187629"/>
            <a:chOff x="894225" y="2560000"/>
            <a:chExt cx="1669200" cy="861850"/>
          </a:xfrm>
        </p:grpSpPr>
        <p:sp>
          <p:nvSpPr>
            <p:cNvPr id="1440" name="Google Shape;1440;p26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26"/>
          <p:cNvGrpSpPr/>
          <p:nvPr/>
        </p:nvGrpSpPr>
        <p:grpSpPr>
          <a:xfrm>
            <a:off x="-1543203" y="-541387"/>
            <a:ext cx="2840167" cy="5183093"/>
            <a:chOff x="-171603" y="-541387"/>
            <a:chExt cx="2840167" cy="5183093"/>
          </a:xfrm>
        </p:grpSpPr>
        <p:sp>
          <p:nvSpPr>
            <p:cNvPr id="1449" name="Google Shape;1449;p26"/>
            <p:cNvSpPr/>
            <p:nvPr/>
          </p:nvSpPr>
          <p:spPr>
            <a:xfrm flipH="1">
              <a:off x="-171603" y="-499978"/>
              <a:ext cx="2840167" cy="5141685"/>
            </a:xfrm>
            <a:custGeom>
              <a:avLst/>
              <a:gdLst/>
              <a:ahLst/>
              <a:cxnLst/>
              <a:rect l="l" t="t" r="r" b="b"/>
              <a:pathLst>
                <a:path w="33540" h="60719" extrusionOk="0">
                  <a:moveTo>
                    <a:pt x="1" y="1"/>
                  </a:moveTo>
                  <a:cubicBezTo>
                    <a:pt x="45" y="16059"/>
                    <a:pt x="13656" y="32028"/>
                    <a:pt x="19528" y="45194"/>
                  </a:cubicBezTo>
                  <a:cubicBezTo>
                    <a:pt x="25444" y="58405"/>
                    <a:pt x="18461" y="60718"/>
                    <a:pt x="18461" y="60718"/>
                  </a:cubicBezTo>
                  <a:lnTo>
                    <a:pt x="33317" y="60718"/>
                  </a:lnTo>
                  <a:lnTo>
                    <a:pt x="33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 flipH="1">
              <a:off x="-171603" y="-499978"/>
              <a:ext cx="2840167" cy="3725412"/>
            </a:xfrm>
            <a:custGeom>
              <a:avLst/>
              <a:gdLst/>
              <a:ahLst/>
              <a:cxnLst/>
              <a:rect l="l" t="t" r="r" b="b"/>
              <a:pathLst>
                <a:path w="33540" h="43994" extrusionOk="0">
                  <a:moveTo>
                    <a:pt x="1" y="1"/>
                  </a:moveTo>
                  <a:cubicBezTo>
                    <a:pt x="2180" y="20151"/>
                    <a:pt x="18861" y="41680"/>
                    <a:pt x="33362" y="43993"/>
                  </a:cubicBezTo>
                  <a:lnTo>
                    <a:pt x="33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 flipH="1">
              <a:off x="-133920" y="-499978"/>
              <a:ext cx="2459700" cy="2554203"/>
            </a:xfrm>
            <a:custGeom>
              <a:avLst/>
              <a:gdLst/>
              <a:ahLst/>
              <a:cxnLst/>
              <a:rect l="l" t="t" r="r" b="b"/>
              <a:pathLst>
                <a:path w="29047" h="30163" extrusionOk="0">
                  <a:moveTo>
                    <a:pt x="0" y="1"/>
                  </a:moveTo>
                  <a:cubicBezTo>
                    <a:pt x="4125" y="18183"/>
                    <a:pt x="14849" y="30163"/>
                    <a:pt x="21101" y="30163"/>
                  </a:cubicBezTo>
                  <a:cubicBezTo>
                    <a:pt x="21793" y="30163"/>
                    <a:pt x="22430" y="30016"/>
                    <a:pt x="22997" y="29715"/>
                  </a:cubicBezTo>
                  <a:cubicBezTo>
                    <a:pt x="27446" y="27357"/>
                    <a:pt x="29047" y="13523"/>
                    <a:pt x="27090" y="1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 flipH="1">
              <a:off x="397108" y="-541387"/>
              <a:ext cx="832574" cy="1623570"/>
            </a:xfrm>
            <a:custGeom>
              <a:avLst/>
              <a:gdLst/>
              <a:ahLst/>
              <a:cxnLst/>
              <a:rect l="l" t="t" r="r" b="b"/>
              <a:pathLst>
                <a:path w="9832" h="19173" extrusionOk="0">
                  <a:moveTo>
                    <a:pt x="1" y="1"/>
                  </a:moveTo>
                  <a:cubicBezTo>
                    <a:pt x="134" y="6050"/>
                    <a:pt x="5783" y="8986"/>
                    <a:pt x="9831" y="19172"/>
                  </a:cubicBezTo>
                  <a:cubicBezTo>
                    <a:pt x="7651" y="10543"/>
                    <a:pt x="2447" y="765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6"/>
            <p:cNvSpPr/>
            <p:nvPr/>
          </p:nvSpPr>
          <p:spPr>
            <a:xfrm flipH="1">
              <a:off x="-118932" y="731777"/>
              <a:ext cx="2147146" cy="3043569"/>
            </a:xfrm>
            <a:custGeom>
              <a:avLst/>
              <a:gdLst/>
              <a:ahLst/>
              <a:cxnLst/>
              <a:rect l="l" t="t" r="r" b="b"/>
              <a:pathLst>
                <a:path w="25356" h="35942" extrusionOk="0">
                  <a:moveTo>
                    <a:pt x="1" y="0"/>
                  </a:moveTo>
                  <a:cubicBezTo>
                    <a:pt x="2180" y="14145"/>
                    <a:pt x="20862" y="27801"/>
                    <a:pt x="23576" y="35941"/>
                  </a:cubicBezTo>
                  <a:lnTo>
                    <a:pt x="25355" y="29714"/>
                  </a:lnTo>
                  <a:cubicBezTo>
                    <a:pt x="4628" y="17482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6"/>
            <p:cNvSpPr/>
            <p:nvPr/>
          </p:nvSpPr>
          <p:spPr>
            <a:xfrm flipH="1">
              <a:off x="272882" y="12336"/>
              <a:ext cx="1378675" cy="2440901"/>
            </a:xfrm>
            <a:custGeom>
              <a:avLst/>
              <a:gdLst/>
              <a:ahLst/>
              <a:cxnLst/>
              <a:rect l="l" t="t" r="r" b="b"/>
              <a:pathLst>
                <a:path w="16281" h="28825" extrusionOk="0">
                  <a:moveTo>
                    <a:pt x="1" y="0"/>
                  </a:moveTo>
                  <a:lnTo>
                    <a:pt x="1" y="0"/>
                  </a:lnTo>
                  <a:cubicBezTo>
                    <a:pt x="490" y="11343"/>
                    <a:pt x="13123" y="22330"/>
                    <a:pt x="14457" y="28824"/>
                  </a:cubicBezTo>
                  <a:lnTo>
                    <a:pt x="16281" y="23842"/>
                  </a:lnTo>
                  <a:cubicBezTo>
                    <a:pt x="2048" y="14013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6"/>
            <p:cNvSpPr/>
            <p:nvPr/>
          </p:nvSpPr>
          <p:spPr>
            <a:xfrm flipH="1">
              <a:off x="-100048" y="3462622"/>
              <a:ext cx="640435" cy="1145128"/>
            </a:xfrm>
            <a:custGeom>
              <a:avLst/>
              <a:gdLst/>
              <a:ahLst/>
              <a:cxnLst/>
              <a:rect l="l" t="t" r="r" b="b"/>
              <a:pathLst>
                <a:path w="7563" h="13523" extrusionOk="0">
                  <a:moveTo>
                    <a:pt x="7563" y="0"/>
                  </a:moveTo>
                  <a:cubicBezTo>
                    <a:pt x="7563" y="0"/>
                    <a:pt x="1" y="5916"/>
                    <a:pt x="1" y="13523"/>
                  </a:cubicBezTo>
                  <a:lnTo>
                    <a:pt x="7563" y="13523"/>
                  </a:lnTo>
                  <a:lnTo>
                    <a:pt x="7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6"/>
            <p:cNvSpPr/>
            <p:nvPr/>
          </p:nvSpPr>
          <p:spPr>
            <a:xfrm flipH="1">
              <a:off x="-92512" y="2313769"/>
              <a:ext cx="760934" cy="1050963"/>
            </a:xfrm>
            <a:custGeom>
              <a:avLst/>
              <a:gdLst/>
              <a:ahLst/>
              <a:cxnLst/>
              <a:rect l="l" t="t" r="r" b="b"/>
              <a:pathLst>
                <a:path w="8986" h="12411" extrusionOk="0">
                  <a:moveTo>
                    <a:pt x="0" y="1"/>
                  </a:moveTo>
                  <a:lnTo>
                    <a:pt x="0" y="1"/>
                  </a:lnTo>
                  <a:cubicBezTo>
                    <a:pt x="2002" y="2447"/>
                    <a:pt x="5827" y="6717"/>
                    <a:pt x="7696" y="12411"/>
                  </a:cubicBezTo>
                  <a:lnTo>
                    <a:pt x="8986" y="10854"/>
                  </a:lnTo>
                  <a:cubicBezTo>
                    <a:pt x="6539" y="6851"/>
                    <a:pt x="3514" y="31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6"/>
            <p:cNvSpPr/>
            <p:nvPr/>
          </p:nvSpPr>
          <p:spPr>
            <a:xfrm flipH="1">
              <a:off x="107079" y="2539780"/>
              <a:ext cx="1182895" cy="1973806"/>
            </a:xfrm>
            <a:custGeom>
              <a:avLst/>
              <a:gdLst/>
              <a:ahLst/>
              <a:cxnLst/>
              <a:rect l="l" t="t" r="r" b="b"/>
              <a:pathLst>
                <a:path w="13969" h="23309" extrusionOk="0">
                  <a:moveTo>
                    <a:pt x="1" y="0"/>
                  </a:moveTo>
                  <a:lnTo>
                    <a:pt x="1" y="0"/>
                  </a:lnTo>
                  <a:cubicBezTo>
                    <a:pt x="2714" y="5605"/>
                    <a:pt x="9920" y="9386"/>
                    <a:pt x="8986" y="13478"/>
                  </a:cubicBezTo>
                  <a:cubicBezTo>
                    <a:pt x="8274" y="16725"/>
                    <a:pt x="7429" y="21485"/>
                    <a:pt x="7741" y="23309"/>
                  </a:cubicBezTo>
                  <a:cubicBezTo>
                    <a:pt x="8052" y="18327"/>
                    <a:pt x="10143" y="13389"/>
                    <a:pt x="13968" y="11788"/>
                  </a:cubicBezTo>
                  <a:cubicBezTo>
                    <a:pt x="13968" y="11788"/>
                    <a:pt x="5072" y="7206"/>
                    <a:pt x="1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 flipH="1">
            <a:off x="5983019" y="995946"/>
            <a:ext cx="1991856" cy="1098428"/>
            <a:chOff x="894225" y="2560000"/>
            <a:chExt cx="1669200" cy="861850"/>
          </a:xfrm>
        </p:grpSpPr>
        <p:sp>
          <p:nvSpPr>
            <p:cNvPr id="1459" name="Google Shape;1459;p26"/>
            <p:cNvSpPr/>
            <p:nvPr/>
          </p:nvSpPr>
          <p:spPr>
            <a:xfrm>
              <a:off x="1387975" y="2878050"/>
              <a:ext cx="298050" cy="301375"/>
            </a:xfrm>
            <a:custGeom>
              <a:avLst/>
              <a:gdLst/>
              <a:ahLst/>
              <a:cxnLst/>
              <a:rect l="l" t="t" r="r" b="b"/>
              <a:pathLst>
                <a:path w="11922" h="12055" extrusionOk="0">
                  <a:moveTo>
                    <a:pt x="1112" y="0"/>
                  </a:moveTo>
                  <a:lnTo>
                    <a:pt x="0" y="89"/>
                  </a:lnTo>
                  <a:lnTo>
                    <a:pt x="9964" y="8229"/>
                  </a:lnTo>
                  <a:lnTo>
                    <a:pt x="11565" y="12055"/>
                  </a:lnTo>
                  <a:lnTo>
                    <a:pt x="11921" y="11966"/>
                  </a:lnTo>
                  <a:lnTo>
                    <a:pt x="10320" y="8185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6"/>
            <p:cNvSpPr/>
            <p:nvPr/>
          </p:nvSpPr>
          <p:spPr>
            <a:xfrm>
              <a:off x="1274525" y="3013725"/>
              <a:ext cx="116800" cy="408125"/>
            </a:xfrm>
            <a:custGeom>
              <a:avLst/>
              <a:gdLst/>
              <a:ahLst/>
              <a:cxnLst/>
              <a:rect l="l" t="t" r="r" b="b"/>
              <a:pathLst>
                <a:path w="4672" h="16325" extrusionOk="0">
                  <a:moveTo>
                    <a:pt x="1" y="0"/>
                  </a:moveTo>
                  <a:lnTo>
                    <a:pt x="4360" y="12099"/>
                  </a:lnTo>
                  <a:lnTo>
                    <a:pt x="3737" y="16191"/>
                  </a:lnTo>
                  <a:lnTo>
                    <a:pt x="4093" y="16325"/>
                  </a:lnTo>
                  <a:lnTo>
                    <a:pt x="4671" y="12233"/>
                  </a:lnTo>
                  <a:lnTo>
                    <a:pt x="1024" y="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6"/>
            <p:cNvSpPr/>
            <p:nvPr/>
          </p:nvSpPr>
          <p:spPr>
            <a:xfrm>
              <a:off x="1690450" y="2704575"/>
              <a:ext cx="425925" cy="47825"/>
            </a:xfrm>
            <a:custGeom>
              <a:avLst/>
              <a:gdLst/>
              <a:ahLst/>
              <a:cxnLst/>
              <a:rect l="l" t="t" r="r" b="b"/>
              <a:pathLst>
                <a:path w="17037" h="1913" extrusionOk="0">
                  <a:moveTo>
                    <a:pt x="10364" y="0"/>
                  </a:moveTo>
                  <a:lnTo>
                    <a:pt x="979" y="1157"/>
                  </a:lnTo>
                  <a:lnTo>
                    <a:pt x="0" y="1913"/>
                  </a:lnTo>
                  <a:lnTo>
                    <a:pt x="10186" y="312"/>
                  </a:lnTo>
                  <a:lnTo>
                    <a:pt x="16859" y="934"/>
                  </a:lnTo>
                  <a:lnTo>
                    <a:pt x="17036" y="579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6"/>
            <p:cNvSpPr/>
            <p:nvPr/>
          </p:nvSpPr>
          <p:spPr>
            <a:xfrm>
              <a:off x="1091050" y="2560000"/>
              <a:ext cx="815150" cy="280275"/>
            </a:xfrm>
            <a:custGeom>
              <a:avLst/>
              <a:gdLst/>
              <a:ahLst/>
              <a:cxnLst/>
              <a:rect l="l" t="t" r="r" b="b"/>
              <a:pathLst>
                <a:path w="32606" h="11211" extrusionOk="0">
                  <a:moveTo>
                    <a:pt x="32294" y="1"/>
                  </a:moveTo>
                  <a:lnTo>
                    <a:pt x="29981" y="3559"/>
                  </a:lnTo>
                  <a:lnTo>
                    <a:pt x="19839" y="9742"/>
                  </a:lnTo>
                  <a:lnTo>
                    <a:pt x="0" y="9386"/>
                  </a:lnTo>
                  <a:lnTo>
                    <a:pt x="0" y="9386"/>
                  </a:lnTo>
                  <a:lnTo>
                    <a:pt x="1379" y="11210"/>
                  </a:lnTo>
                  <a:lnTo>
                    <a:pt x="20106" y="10320"/>
                  </a:lnTo>
                  <a:lnTo>
                    <a:pt x="30292" y="3648"/>
                  </a:lnTo>
                  <a:lnTo>
                    <a:pt x="32605" y="134"/>
                  </a:lnTo>
                  <a:lnTo>
                    <a:pt x="3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1094375" y="2820225"/>
              <a:ext cx="748425" cy="497100"/>
            </a:xfrm>
            <a:custGeom>
              <a:avLst/>
              <a:gdLst/>
              <a:ahLst/>
              <a:cxnLst/>
              <a:rect l="l" t="t" r="r" b="b"/>
              <a:pathLst>
                <a:path w="29937" h="19884" extrusionOk="0">
                  <a:moveTo>
                    <a:pt x="2091" y="0"/>
                  </a:moveTo>
                  <a:lnTo>
                    <a:pt x="1" y="267"/>
                  </a:lnTo>
                  <a:lnTo>
                    <a:pt x="14146" y="16192"/>
                  </a:lnTo>
                  <a:lnTo>
                    <a:pt x="25756" y="19884"/>
                  </a:lnTo>
                  <a:lnTo>
                    <a:pt x="29937" y="19439"/>
                  </a:lnTo>
                  <a:lnTo>
                    <a:pt x="29804" y="19127"/>
                  </a:lnTo>
                  <a:lnTo>
                    <a:pt x="25622" y="19572"/>
                  </a:lnTo>
                  <a:lnTo>
                    <a:pt x="14457" y="15613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894225" y="2737925"/>
              <a:ext cx="1669200" cy="521575"/>
            </a:xfrm>
            <a:custGeom>
              <a:avLst/>
              <a:gdLst/>
              <a:ahLst/>
              <a:cxnLst/>
              <a:rect l="l" t="t" r="r" b="b"/>
              <a:pathLst>
                <a:path w="66768" h="20863" extrusionOk="0">
                  <a:moveTo>
                    <a:pt x="0" y="1"/>
                  </a:moveTo>
                  <a:lnTo>
                    <a:pt x="0" y="3070"/>
                  </a:lnTo>
                  <a:lnTo>
                    <a:pt x="21351" y="6006"/>
                  </a:lnTo>
                  <a:lnTo>
                    <a:pt x="44081" y="5472"/>
                  </a:lnTo>
                  <a:lnTo>
                    <a:pt x="55202" y="11299"/>
                  </a:lnTo>
                  <a:lnTo>
                    <a:pt x="57604" y="14902"/>
                  </a:lnTo>
                  <a:lnTo>
                    <a:pt x="66634" y="20863"/>
                  </a:lnTo>
                  <a:lnTo>
                    <a:pt x="66767" y="20640"/>
                  </a:lnTo>
                  <a:lnTo>
                    <a:pt x="58182" y="14724"/>
                  </a:lnTo>
                  <a:lnTo>
                    <a:pt x="55558" y="11032"/>
                  </a:lnTo>
                  <a:lnTo>
                    <a:pt x="44037" y="4627"/>
                  </a:lnTo>
                  <a:lnTo>
                    <a:pt x="21084" y="5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6"/>
            <p:cNvSpPr/>
            <p:nvPr/>
          </p:nvSpPr>
          <p:spPr>
            <a:xfrm>
              <a:off x="2173075" y="2941425"/>
              <a:ext cx="328075" cy="60075"/>
            </a:xfrm>
            <a:custGeom>
              <a:avLst/>
              <a:gdLst/>
              <a:ahLst/>
              <a:cxnLst/>
              <a:rect l="l" t="t" r="r" b="b"/>
              <a:pathLst>
                <a:path w="13123" h="2403" extrusionOk="0">
                  <a:moveTo>
                    <a:pt x="6850" y="1"/>
                  </a:moveTo>
                  <a:lnTo>
                    <a:pt x="2847" y="90"/>
                  </a:lnTo>
                  <a:lnTo>
                    <a:pt x="0" y="535"/>
                  </a:lnTo>
                  <a:lnTo>
                    <a:pt x="1023" y="1246"/>
                  </a:lnTo>
                  <a:lnTo>
                    <a:pt x="3069" y="535"/>
                  </a:lnTo>
                  <a:lnTo>
                    <a:pt x="6806" y="312"/>
                  </a:lnTo>
                  <a:lnTo>
                    <a:pt x="13122" y="2403"/>
                  </a:lnTo>
                  <a:lnTo>
                    <a:pt x="13122" y="2180"/>
                  </a:lnTo>
                  <a:lnTo>
                    <a:pt x="6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1514725" y="2967000"/>
              <a:ext cx="283600" cy="58975"/>
            </a:xfrm>
            <a:custGeom>
              <a:avLst/>
              <a:gdLst/>
              <a:ahLst/>
              <a:cxnLst/>
              <a:rect l="l" t="t" r="r" b="b"/>
              <a:pathLst>
                <a:path w="11344" h="2359" extrusionOk="0">
                  <a:moveTo>
                    <a:pt x="2848" y="1"/>
                  </a:moveTo>
                  <a:lnTo>
                    <a:pt x="1" y="90"/>
                  </a:lnTo>
                  <a:lnTo>
                    <a:pt x="935" y="935"/>
                  </a:lnTo>
                  <a:lnTo>
                    <a:pt x="3026" y="446"/>
                  </a:lnTo>
                  <a:lnTo>
                    <a:pt x="6762" y="624"/>
                  </a:lnTo>
                  <a:lnTo>
                    <a:pt x="11299" y="2358"/>
                  </a:lnTo>
                  <a:lnTo>
                    <a:pt x="11344" y="2181"/>
                  </a:lnTo>
                  <a:lnTo>
                    <a:pt x="6807" y="312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 flipH="1">
            <a:off x="5833678" y="-563123"/>
            <a:ext cx="4632438" cy="5895419"/>
            <a:chOff x="-1186534" y="-563123"/>
            <a:chExt cx="4632438" cy="5895419"/>
          </a:xfrm>
        </p:grpSpPr>
        <p:sp>
          <p:nvSpPr>
            <p:cNvPr id="1468" name="Google Shape;1468;p26"/>
            <p:cNvSpPr/>
            <p:nvPr/>
          </p:nvSpPr>
          <p:spPr>
            <a:xfrm flipH="1">
              <a:off x="22253" y="464304"/>
              <a:ext cx="1621370" cy="2745642"/>
            </a:xfrm>
            <a:custGeom>
              <a:avLst/>
              <a:gdLst/>
              <a:ahLst/>
              <a:cxnLst/>
              <a:rect l="l" t="t" r="r" b="b"/>
              <a:pathLst>
                <a:path w="17127" h="29003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7385" y="22820"/>
                    <a:pt x="17126" y="29003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6"/>
            <p:cNvSpPr/>
            <p:nvPr/>
          </p:nvSpPr>
          <p:spPr>
            <a:xfrm flipH="1">
              <a:off x="325473" y="1390720"/>
              <a:ext cx="795964" cy="1242322"/>
            </a:xfrm>
            <a:custGeom>
              <a:avLst/>
              <a:gdLst/>
              <a:ahLst/>
              <a:cxnLst/>
              <a:rect l="l" t="t" r="r" b="b"/>
              <a:pathLst>
                <a:path w="8408" h="13123" extrusionOk="0">
                  <a:moveTo>
                    <a:pt x="0" y="1"/>
                  </a:moveTo>
                  <a:cubicBezTo>
                    <a:pt x="0" y="1424"/>
                    <a:pt x="3648" y="7785"/>
                    <a:pt x="8407" y="13123"/>
                  </a:cubicBezTo>
                  <a:lnTo>
                    <a:pt x="7918" y="85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 flipH="1">
              <a:off x="426578" y="464304"/>
              <a:ext cx="1217045" cy="1276023"/>
            </a:xfrm>
            <a:custGeom>
              <a:avLst/>
              <a:gdLst/>
              <a:ahLst/>
              <a:cxnLst/>
              <a:rect l="l" t="t" r="r" b="b"/>
              <a:pathLst>
                <a:path w="12856" h="13479" extrusionOk="0">
                  <a:moveTo>
                    <a:pt x="11255" y="1"/>
                  </a:moveTo>
                  <a:lnTo>
                    <a:pt x="1" y="45"/>
                  </a:lnTo>
                  <a:cubicBezTo>
                    <a:pt x="1" y="45"/>
                    <a:pt x="846" y="2536"/>
                    <a:pt x="2225" y="6006"/>
                  </a:cubicBezTo>
                  <a:cubicBezTo>
                    <a:pt x="6139" y="7918"/>
                    <a:pt x="9742" y="10409"/>
                    <a:pt x="12856" y="1347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 flipH="1">
              <a:off x="1668805" y="-563123"/>
              <a:ext cx="1777098" cy="926511"/>
            </a:xfrm>
            <a:custGeom>
              <a:avLst/>
              <a:gdLst/>
              <a:ahLst/>
              <a:cxnLst/>
              <a:rect l="l" t="t" r="r" b="b"/>
              <a:pathLst>
                <a:path w="18772" h="9787" extrusionOk="0">
                  <a:moveTo>
                    <a:pt x="1" y="0"/>
                  </a:moveTo>
                  <a:cubicBezTo>
                    <a:pt x="1" y="0"/>
                    <a:pt x="8274" y="8096"/>
                    <a:pt x="18772" y="9786"/>
                  </a:cubicBezTo>
                  <a:lnTo>
                    <a:pt x="17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 flipH="1">
              <a:off x="2292001" y="-563123"/>
              <a:ext cx="1124461" cy="585424"/>
            </a:xfrm>
            <a:custGeom>
              <a:avLst/>
              <a:gdLst/>
              <a:ahLst/>
              <a:cxnLst/>
              <a:rect l="l" t="t" r="r" b="b"/>
              <a:pathLst>
                <a:path w="11878" h="6184" extrusionOk="0">
                  <a:moveTo>
                    <a:pt x="1" y="0"/>
                  </a:moveTo>
                  <a:cubicBezTo>
                    <a:pt x="1" y="0"/>
                    <a:pt x="5250" y="5116"/>
                    <a:pt x="11878" y="6183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 flipH="1">
              <a:off x="2182471" y="-335731"/>
              <a:ext cx="631811" cy="442192"/>
            </a:xfrm>
            <a:custGeom>
              <a:avLst/>
              <a:gdLst/>
              <a:ahLst/>
              <a:cxnLst/>
              <a:rect l="l" t="t" r="r" b="b"/>
              <a:pathLst>
                <a:path w="6674" h="4671" extrusionOk="0">
                  <a:moveTo>
                    <a:pt x="1" y="0"/>
                  </a:moveTo>
                  <a:lnTo>
                    <a:pt x="3203" y="3158"/>
                  </a:lnTo>
                  <a:lnTo>
                    <a:pt x="6673" y="4671"/>
                  </a:lnTo>
                  <a:cubicBezTo>
                    <a:pt x="4671" y="2847"/>
                    <a:pt x="2403" y="12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6"/>
            <p:cNvSpPr/>
            <p:nvPr/>
          </p:nvSpPr>
          <p:spPr>
            <a:xfrm flipH="1">
              <a:off x="468610" y="-563123"/>
              <a:ext cx="2139296" cy="1941346"/>
            </a:xfrm>
            <a:custGeom>
              <a:avLst/>
              <a:gdLst/>
              <a:ahLst/>
              <a:cxnLst/>
              <a:rect l="l" t="t" r="r" b="b"/>
              <a:pathLst>
                <a:path w="22598" h="20507" extrusionOk="0">
                  <a:moveTo>
                    <a:pt x="0" y="0"/>
                  </a:moveTo>
                  <a:cubicBezTo>
                    <a:pt x="0" y="0"/>
                    <a:pt x="10320" y="16948"/>
                    <a:pt x="22597" y="20506"/>
                  </a:cubicBezTo>
                  <a:lnTo>
                    <a:pt x="20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 flipH="1">
              <a:off x="506572" y="-563123"/>
              <a:ext cx="2042357" cy="1612850"/>
            </a:xfrm>
            <a:custGeom>
              <a:avLst/>
              <a:gdLst/>
              <a:ahLst/>
              <a:cxnLst/>
              <a:rect l="l" t="t" r="r" b="b"/>
              <a:pathLst>
                <a:path w="21574" h="17037" extrusionOk="0">
                  <a:moveTo>
                    <a:pt x="0" y="0"/>
                  </a:moveTo>
                  <a:cubicBezTo>
                    <a:pt x="0" y="0"/>
                    <a:pt x="9786" y="14101"/>
                    <a:pt x="21574" y="17037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 flipH="1">
              <a:off x="498146" y="-62048"/>
              <a:ext cx="1360183" cy="1187604"/>
            </a:xfrm>
            <a:custGeom>
              <a:avLst/>
              <a:gdLst/>
              <a:ahLst/>
              <a:cxnLst/>
              <a:rect l="l" t="t" r="r" b="b"/>
              <a:pathLst>
                <a:path w="14368" h="1254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3" y="3"/>
                    <a:pt x="1" y="0"/>
                    <a:pt x="0" y="0"/>
                  </a:cubicBezTo>
                  <a:close/>
                  <a:moveTo>
                    <a:pt x="6" y="8"/>
                  </a:moveTo>
                  <a:cubicBezTo>
                    <a:pt x="232" y="317"/>
                    <a:pt x="6763" y="10403"/>
                    <a:pt x="14368" y="12544"/>
                  </a:cubicBezTo>
                  <a:lnTo>
                    <a:pt x="14012" y="9431"/>
                  </a:lnTo>
                  <a:cubicBezTo>
                    <a:pt x="8365" y="9031"/>
                    <a:pt x="4407" y="5208"/>
                    <a:pt x="6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 flipH="1">
              <a:off x="573880" y="-516830"/>
              <a:ext cx="1440271" cy="1006505"/>
            </a:xfrm>
            <a:custGeom>
              <a:avLst/>
              <a:gdLst/>
              <a:ahLst/>
              <a:cxnLst/>
              <a:rect l="l" t="t" r="r" b="b"/>
              <a:pathLst>
                <a:path w="15214" h="10632" extrusionOk="0">
                  <a:moveTo>
                    <a:pt x="0" y="1"/>
                  </a:moveTo>
                  <a:cubicBezTo>
                    <a:pt x="1" y="1"/>
                    <a:pt x="8363" y="9119"/>
                    <a:pt x="15213" y="10632"/>
                  </a:cubicBezTo>
                  <a:lnTo>
                    <a:pt x="14946" y="8408"/>
                  </a:lnTo>
                  <a:cubicBezTo>
                    <a:pt x="9831" y="8096"/>
                    <a:pt x="5649" y="49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6"/>
            <p:cNvSpPr/>
            <p:nvPr/>
          </p:nvSpPr>
          <p:spPr>
            <a:xfrm flipH="1">
              <a:off x="750814" y="-563123"/>
              <a:ext cx="985394" cy="484792"/>
            </a:xfrm>
            <a:custGeom>
              <a:avLst/>
              <a:gdLst/>
              <a:ahLst/>
              <a:cxnLst/>
              <a:rect l="l" t="t" r="r" b="b"/>
              <a:pathLst>
                <a:path w="10409" h="5121" extrusionOk="0">
                  <a:moveTo>
                    <a:pt x="0" y="0"/>
                  </a:moveTo>
                  <a:cubicBezTo>
                    <a:pt x="3228" y="4842"/>
                    <a:pt x="8893" y="5120"/>
                    <a:pt x="10155" y="5120"/>
                  </a:cubicBezTo>
                  <a:cubicBezTo>
                    <a:pt x="10319" y="5120"/>
                    <a:pt x="10409" y="5116"/>
                    <a:pt x="10409" y="5116"/>
                  </a:cubicBezTo>
                  <a:cubicBezTo>
                    <a:pt x="6850" y="4849"/>
                    <a:pt x="2536" y="2402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 flipH="1">
              <a:off x="-1051466" y="-563123"/>
              <a:ext cx="2421405" cy="5895419"/>
            </a:xfrm>
            <a:custGeom>
              <a:avLst/>
              <a:gdLst/>
              <a:ahLst/>
              <a:cxnLst/>
              <a:rect l="l" t="t" r="r" b="b"/>
              <a:pathLst>
                <a:path w="25578" h="62275" extrusionOk="0">
                  <a:moveTo>
                    <a:pt x="1" y="0"/>
                  </a:moveTo>
                  <a:cubicBezTo>
                    <a:pt x="1" y="16458"/>
                    <a:pt x="10410" y="32828"/>
                    <a:pt x="14902" y="46350"/>
                  </a:cubicBezTo>
                  <a:cubicBezTo>
                    <a:pt x="19395" y="59872"/>
                    <a:pt x="14057" y="62274"/>
                    <a:pt x="14057" y="62274"/>
                  </a:cubicBezTo>
                  <a:lnTo>
                    <a:pt x="25578" y="62274"/>
                  </a:lnTo>
                  <a:lnTo>
                    <a:pt x="25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 flipH="1">
              <a:off x="-1051466" y="-563123"/>
              <a:ext cx="2421405" cy="4265718"/>
            </a:xfrm>
            <a:custGeom>
              <a:avLst/>
              <a:gdLst/>
              <a:ahLst/>
              <a:cxnLst/>
              <a:rect l="l" t="t" r="r" b="b"/>
              <a:pathLst>
                <a:path w="25578" h="45060" extrusionOk="0">
                  <a:moveTo>
                    <a:pt x="1" y="0"/>
                  </a:moveTo>
                  <a:cubicBezTo>
                    <a:pt x="1602" y="20640"/>
                    <a:pt x="14458" y="42702"/>
                    <a:pt x="25578" y="45060"/>
                  </a:cubicBezTo>
                  <a:lnTo>
                    <a:pt x="25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 flipH="1">
              <a:off x="-1017859" y="-563123"/>
              <a:ext cx="2097169" cy="2930338"/>
            </a:xfrm>
            <a:custGeom>
              <a:avLst/>
              <a:gdLst/>
              <a:ahLst/>
              <a:cxnLst/>
              <a:rect l="l" t="t" r="r" b="b"/>
              <a:pathLst>
                <a:path w="22153" h="30954" extrusionOk="0">
                  <a:moveTo>
                    <a:pt x="0" y="0"/>
                  </a:moveTo>
                  <a:cubicBezTo>
                    <a:pt x="3131" y="18664"/>
                    <a:pt x="11368" y="30954"/>
                    <a:pt x="16118" y="30954"/>
                  </a:cubicBezTo>
                  <a:cubicBezTo>
                    <a:pt x="16632" y="30954"/>
                    <a:pt x="17105" y="30810"/>
                    <a:pt x="17526" y="30515"/>
                  </a:cubicBezTo>
                  <a:cubicBezTo>
                    <a:pt x="20951" y="28068"/>
                    <a:pt x="22152" y="13879"/>
                    <a:pt x="20684" y="0"/>
                  </a:cubicBezTo>
                  <a:close/>
                </a:path>
              </a:pathLst>
            </a:custGeom>
            <a:solidFill>
              <a:srgbClr val="FFFFFF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 flipH="1">
              <a:off x="-567242" y="-563123"/>
              <a:ext cx="711710" cy="1857092"/>
            </a:xfrm>
            <a:custGeom>
              <a:avLst/>
              <a:gdLst/>
              <a:ahLst/>
              <a:cxnLst/>
              <a:rect l="l" t="t" r="r" b="b"/>
              <a:pathLst>
                <a:path w="7518" h="19617" extrusionOk="0">
                  <a:moveTo>
                    <a:pt x="0" y="0"/>
                  </a:moveTo>
                  <a:cubicBezTo>
                    <a:pt x="89" y="6183"/>
                    <a:pt x="4448" y="9163"/>
                    <a:pt x="7518" y="19617"/>
                  </a:cubicBezTo>
                  <a:cubicBezTo>
                    <a:pt x="5827" y="10809"/>
                    <a:pt x="1824" y="7829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 flipH="1">
              <a:off x="-1051466" y="851778"/>
              <a:ext cx="1878109" cy="3486699"/>
            </a:xfrm>
            <a:custGeom>
              <a:avLst/>
              <a:gdLst/>
              <a:ahLst/>
              <a:cxnLst/>
              <a:rect l="l" t="t" r="r" b="b"/>
              <a:pathLst>
                <a:path w="19839" h="36831" extrusionOk="0">
                  <a:moveTo>
                    <a:pt x="0" y="0"/>
                  </a:moveTo>
                  <a:lnTo>
                    <a:pt x="0" y="0"/>
                  </a:lnTo>
                  <a:cubicBezTo>
                    <a:pt x="1690" y="14501"/>
                    <a:pt x="15925" y="28513"/>
                    <a:pt x="18015" y="36831"/>
                  </a:cubicBezTo>
                  <a:lnTo>
                    <a:pt x="19839" y="30470"/>
                  </a:lnTo>
                  <a:cubicBezTo>
                    <a:pt x="4004" y="1788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 flipH="1">
              <a:off x="-668346" y="26372"/>
              <a:ext cx="1170753" cy="2796194"/>
            </a:xfrm>
            <a:custGeom>
              <a:avLst/>
              <a:gdLst/>
              <a:ahLst/>
              <a:cxnLst/>
              <a:rect l="l" t="t" r="r" b="b"/>
              <a:pathLst>
                <a:path w="12367" h="29537" extrusionOk="0">
                  <a:moveTo>
                    <a:pt x="0" y="1"/>
                  </a:moveTo>
                  <a:cubicBezTo>
                    <a:pt x="356" y="11610"/>
                    <a:pt x="10009" y="22864"/>
                    <a:pt x="10987" y="29536"/>
                  </a:cubicBezTo>
                  <a:lnTo>
                    <a:pt x="12366" y="24421"/>
                  </a:lnTo>
                  <a:cubicBezTo>
                    <a:pt x="1513" y="14369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 flipH="1">
              <a:off x="-984157" y="2662483"/>
              <a:ext cx="648567" cy="1204360"/>
            </a:xfrm>
            <a:custGeom>
              <a:avLst/>
              <a:gdLst/>
              <a:ahLst/>
              <a:cxnLst/>
              <a:rect l="l" t="t" r="r" b="b"/>
              <a:pathLst>
                <a:path w="6851" h="12722" extrusionOk="0">
                  <a:moveTo>
                    <a:pt x="0" y="0"/>
                  </a:moveTo>
                  <a:lnTo>
                    <a:pt x="0" y="0"/>
                  </a:lnTo>
                  <a:cubicBezTo>
                    <a:pt x="1512" y="2491"/>
                    <a:pt x="4448" y="6895"/>
                    <a:pt x="5872" y="12722"/>
                  </a:cubicBezTo>
                  <a:lnTo>
                    <a:pt x="6850" y="11120"/>
                  </a:lnTo>
                  <a:cubicBezTo>
                    <a:pt x="5071" y="7117"/>
                    <a:pt x="2758" y="338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 flipH="1">
              <a:off x="-811484" y="2919316"/>
              <a:ext cx="1006505" cy="2261323"/>
            </a:xfrm>
            <a:custGeom>
              <a:avLst/>
              <a:gdLst/>
              <a:ahLst/>
              <a:cxnLst/>
              <a:rect l="l" t="t" r="r" b="b"/>
              <a:pathLst>
                <a:path w="10632" h="23887" extrusionOk="0">
                  <a:moveTo>
                    <a:pt x="0" y="0"/>
                  </a:moveTo>
                  <a:lnTo>
                    <a:pt x="0" y="0"/>
                  </a:lnTo>
                  <a:cubicBezTo>
                    <a:pt x="2047" y="5739"/>
                    <a:pt x="7562" y="9653"/>
                    <a:pt x="6851" y="13834"/>
                  </a:cubicBezTo>
                  <a:cubicBezTo>
                    <a:pt x="6317" y="17126"/>
                    <a:pt x="5650" y="22019"/>
                    <a:pt x="5872" y="23887"/>
                  </a:cubicBezTo>
                  <a:cubicBezTo>
                    <a:pt x="6139" y="18816"/>
                    <a:pt x="7740" y="13745"/>
                    <a:pt x="10631" y="12099"/>
                  </a:cubicBezTo>
                  <a:cubicBezTo>
                    <a:pt x="10631" y="12099"/>
                    <a:pt x="3826" y="7384"/>
                    <a:pt x="0" y="0"/>
                  </a:cubicBezTo>
                  <a:close/>
                </a:path>
              </a:pathLst>
            </a:custGeom>
            <a:solidFill>
              <a:srgbClr val="38232D">
                <a:alpha val="6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-1186534" y="4373306"/>
              <a:ext cx="12569" cy="52701"/>
            </a:xfrm>
            <a:custGeom>
              <a:avLst/>
              <a:gdLst/>
              <a:ahLst/>
              <a:cxnLst/>
              <a:rect l="l" t="t" r="r" b="b"/>
              <a:pathLst>
                <a:path w="223" h="935" extrusionOk="0">
                  <a:moveTo>
                    <a:pt x="223" y="0"/>
                  </a:moveTo>
                  <a:cubicBezTo>
                    <a:pt x="134" y="312"/>
                    <a:pt x="45" y="623"/>
                    <a:pt x="0" y="934"/>
                  </a:cubicBezTo>
                  <a:lnTo>
                    <a:pt x="223" y="93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6A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Vidaloka"/>
              <a:buNone/>
              <a:defRPr sz="35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Just Another Hand"/>
              <a:buNone/>
              <a:defRPr sz="3700">
                <a:solidFill>
                  <a:schemeClr val="accent5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Just Another Hand"/>
              <a:buNone/>
              <a:defRPr sz="3700">
                <a:solidFill>
                  <a:schemeClr val="accent5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Just Another Hand"/>
              <a:buNone/>
              <a:defRPr sz="3700">
                <a:solidFill>
                  <a:schemeClr val="accent5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Just Another Hand"/>
              <a:buNone/>
              <a:defRPr sz="3700">
                <a:solidFill>
                  <a:schemeClr val="accent5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Just Another Hand"/>
              <a:buNone/>
              <a:defRPr sz="3700">
                <a:solidFill>
                  <a:schemeClr val="accent5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Just Another Hand"/>
              <a:buNone/>
              <a:defRPr sz="3700">
                <a:solidFill>
                  <a:schemeClr val="accent5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Just Another Hand"/>
              <a:buNone/>
              <a:defRPr sz="3700">
                <a:solidFill>
                  <a:schemeClr val="accent5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Just Another Hand"/>
              <a:buNone/>
              <a:defRPr sz="3700">
                <a:solidFill>
                  <a:schemeClr val="accent5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ource Sans Pro"/>
              <a:buChar char="●"/>
              <a:defRPr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ource Sans Pro"/>
              <a:buChar char="○"/>
              <a:defRPr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ource Sans Pro"/>
              <a:buChar char="■"/>
              <a:defRPr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ource Sans Pro"/>
              <a:buChar char="●"/>
              <a:defRPr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ource Sans Pro"/>
              <a:buChar char="○"/>
              <a:defRPr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ource Sans Pro"/>
              <a:buChar char="■"/>
              <a:defRPr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ource Sans Pro"/>
              <a:buChar char="●"/>
              <a:defRPr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ource Sans Pro"/>
              <a:buChar char="○"/>
              <a:defRPr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Source Sans Pro"/>
              <a:buChar char="■"/>
              <a:defRPr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0" r:id="rId7"/>
    <p:sldLayoutId id="2147483671" r:id="rId8"/>
    <p:sldLayoutId id="2147483672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router.com/docs/en/v6/hooks/use-navigate" TargetMode="External"/><Relationship Id="rId3" Type="http://schemas.openxmlformats.org/officeDocument/2006/relationships/hyperlink" Target="https://reactjs.org/docs/hooks-reference.html#usecontext" TargetMode="External"/><Relationship Id="rId7" Type="http://schemas.openxmlformats.org/officeDocument/2006/relationships/hyperlink" Target="https://reactrouter.com/docs/en/v6/hooks/use-loc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hooks-reference.html#usereducer" TargetMode="External"/><Relationship Id="rId5" Type="http://schemas.openxmlformats.org/officeDocument/2006/relationships/hyperlink" Target="https://reactjs.org/docs/hooks-effect.html" TargetMode="External"/><Relationship Id="rId10" Type="http://schemas.openxmlformats.org/officeDocument/2006/relationships/hyperlink" Target="https://reactjs.org/docs/hooks-state.html" TargetMode="External"/><Relationship Id="rId4" Type="http://schemas.openxmlformats.org/officeDocument/2006/relationships/hyperlink" Target="https://reactjs.org/docs/hooks-custom.html" TargetMode="External"/><Relationship Id="rId9" Type="http://schemas.openxmlformats.org/officeDocument/2006/relationships/hyperlink" Target="https://reactrouter.com/docs/en/v6/hooks/use-param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Woxv60cz00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8"/>
          <p:cNvSpPr/>
          <p:nvPr/>
        </p:nvSpPr>
        <p:spPr>
          <a:xfrm rot="6721179">
            <a:off x="6100814" y="2522976"/>
            <a:ext cx="3042213" cy="3042213"/>
          </a:xfrm>
          <a:prstGeom prst="chord">
            <a:avLst>
              <a:gd name="adj1" fmla="val 2735355"/>
              <a:gd name="adj2" fmla="val 16227647"/>
            </a:avLst>
          </a:prstGeom>
          <a:solidFill>
            <a:srgbClr val="9E355A">
              <a:alpha val="308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8"/>
          <p:cNvSpPr txBox="1">
            <a:spLocks noGrp="1"/>
          </p:cNvSpPr>
          <p:nvPr>
            <p:ph type="ctrTitle"/>
          </p:nvPr>
        </p:nvSpPr>
        <p:spPr>
          <a:xfrm>
            <a:off x="2113850" y="1310850"/>
            <a:ext cx="4911900" cy="20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/>
              <a:t>React Ecommerce</a:t>
            </a:r>
            <a:endParaRPr sz="5200" dirty="0">
              <a:solidFill>
                <a:schemeClr val="accent5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754" name="Google Shape;1754;p38"/>
          <p:cNvSpPr txBox="1">
            <a:spLocks noGrp="1"/>
          </p:cNvSpPr>
          <p:nvPr>
            <p:ph type="subTitle" idx="1"/>
          </p:nvPr>
        </p:nvSpPr>
        <p:spPr>
          <a:xfrm>
            <a:off x="2390243" y="343948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Squad</a:t>
            </a:r>
            <a:r>
              <a:rPr lang="es-ES" dirty="0"/>
              <a:t> Berners Lee</a:t>
            </a:r>
            <a:endParaRPr dirty="0"/>
          </a:p>
        </p:txBody>
      </p:sp>
      <p:grpSp>
        <p:nvGrpSpPr>
          <p:cNvPr id="1755" name="Google Shape;1755;p38"/>
          <p:cNvGrpSpPr/>
          <p:nvPr/>
        </p:nvGrpSpPr>
        <p:grpSpPr>
          <a:xfrm>
            <a:off x="6466973" y="1420414"/>
            <a:ext cx="2309890" cy="3205828"/>
            <a:chOff x="6466973" y="1420414"/>
            <a:chExt cx="2309890" cy="3205828"/>
          </a:xfrm>
        </p:grpSpPr>
        <p:sp>
          <p:nvSpPr>
            <p:cNvPr id="1756" name="Google Shape;1756;p38"/>
            <p:cNvSpPr/>
            <p:nvPr/>
          </p:nvSpPr>
          <p:spPr>
            <a:xfrm flipH="1">
              <a:off x="8670841" y="3363792"/>
              <a:ext cx="57804" cy="72755"/>
            </a:xfrm>
            <a:custGeom>
              <a:avLst/>
              <a:gdLst/>
              <a:ahLst/>
              <a:cxnLst/>
              <a:rect l="l" t="t" r="r" b="b"/>
              <a:pathLst>
                <a:path w="1013" h="1275" extrusionOk="0">
                  <a:moveTo>
                    <a:pt x="692" y="1"/>
                  </a:moveTo>
                  <a:cubicBezTo>
                    <a:pt x="669" y="1"/>
                    <a:pt x="646" y="5"/>
                    <a:pt x="624" y="17"/>
                  </a:cubicBezTo>
                  <a:cubicBezTo>
                    <a:pt x="1" y="328"/>
                    <a:pt x="45" y="684"/>
                    <a:pt x="45" y="817"/>
                  </a:cubicBezTo>
                  <a:cubicBezTo>
                    <a:pt x="85" y="938"/>
                    <a:pt x="270" y="1275"/>
                    <a:pt x="404" y="1275"/>
                  </a:cubicBezTo>
                  <a:cubicBezTo>
                    <a:pt x="419" y="1275"/>
                    <a:pt x="433" y="1271"/>
                    <a:pt x="446" y="1262"/>
                  </a:cubicBezTo>
                  <a:cubicBezTo>
                    <a:pt x="579" y="1218"/>
                    <a:pt x="401" y="951"/>
                    <a:pt x="401" y="773"/>
                  </a:cubicBezTo>
                  <a:cubicBezTo>
                    <a:pt x="401" y="639"/>
                    <a:pt x="535" y="417"/>
                    <a:pt x="935" y="239"/>
                  </a:cubicBezTo>
                  <a:cubicBezTo>
                    <a:pt x="1013" y="239"/>
                    <a:pt x="852" y="1"/>
                    <a:pt x="692" y="1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8"/>
            <p:cNvSpPr/>
            <p:nvPr/>
          </p:nvSpPr>
          <p:spPr>
            <a:xfrm flipH="1">
              <a:off x="8685392" y="3344391"/>
              <a:ext cx="78746" cy="89873"/>
            </a:xfrm>
            <a:custGeom>
              <a:avLst/>
              <a:gdLst/>
              <a:ahLst/>
              <a:cxnLst/>
              <a:rect l="l" t="t" r="r" b="b"/>
              <a:pathLst>
                <a:path w="1380" h="1575" extrusionOk="0">
                  <a:moveTo>
                    <a:pt x="1112" y="1"/>
                  </a:moveTo>
                  <a:cubicBezTo>
                    <a:pt x="845" y="179"/>
                    <a:pt x="534" y="268"/>
                    <a:pt x="356" y="579"/>
                  </a:cubicBezTo>
                  <a:cubicBezTo>
                    <a:pt x="178" y="890"/>
                    <a:pt x="0" y="1513"/>
                    <a:pt x="89" y="1558"/>
                  </a:cubicBezTo>
                  <a:cubicBezTo>
                    <a:pt x="104" y="1569"/>
                    <a:pt x="120" y="1574"/>
                    <a:pt x="135" y="1574"/>
                  </a:cubicBezTo>
                  <a:cubicBezTo>
                    <a:pt x="304" y="1574"/>
                    <a:pt x="501" y="960"/>
                    <a:pt x="623" y="757"/>
                  </a:cubicBezTo>
                  <a:cubicBezTo>
                    <a:pt x="756" y="534"/>
                    <a:pt x="1246" y="357"/>
                    <a:pt x="1290" y="312"/>
                  </a:cubicBezTo>
                  <a:cubicBezTo>
                    <a:pt x="1379" y="268"/>
                    <a:pt x="1112" y="1"/>
                    <a:pt x="1112" y="1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 flipH="1">
              <a:off x="8687960" y="3320539"/>
              <a:ext cx="88903" cy="51527"/>
            </a:xfrm>
            <a:custGeom>
              <a:avLst/>
              <a:gdLst/>
              <a:ahLst/>
              <a:cxnLst/>
              <a:rect l="l" t="t" r="r" b="b"/>
              <a:pathLst>
                <a:path w="1558" h="903" extrusionOk="0">
                  <a:moveTo>
                    <a:pt x="1075" y="1"/>
                  </a:moveTo>
                  <a:cubicBezTo>
                    <a:pt x="954" y="1"/>
                    <a:pt x="833" y="27"/>
                    <a:pt x="712" y="107"/>
                  </a:cubicBezTo>
                  <a:cubicBezTo>
                    <a:pt x="446" y="285"/>
                    <a:pt x="1" y="686"/>
                    <a:pt x="45" y="819"/>
                  </a:cubicBezTo>
                  <a:cubicBezTo>
                    <a:pt x="65" y="879"/>
                    <a:pt x="103" y="903"/>
                    <a:pt x="152" y="903"/>
                  </a:cubicBezTo>
                  <a:cubicBezTo>
                    <a:pt x="322" y="903"/>
                    <a:pt x="629" y="611"/>
                    <a:pt x="801" y="508"/>
                  </a:cubicBezTo>
                  <a:cubicBezTo>
                    <a:pt x="861" y="463"/>
                    <a:pt x="950" y="448"/>
                    <a:pt x="1045" y="448"/>
                  </a:cubicBezTo>
                  <a:cubicBezTo>
                    <a:pt x="1236" y="448"/>
                    <a:pt x="1454" y="508"/>
                    <a:pt x="1513" y="508"/>
                  </a:cubicBezTo>
                  <a:cubicBezTo>
                    <a:pt x="1558" y="508"/>
                    <a:pt x="1513" y="63"/>
                    <a:pt x="1513" y="63"/>
                  </a:cubicBezTo>
                  <a:cubicBezTo>
                    <a:pt x="1367" y="38"/>
                    <a:pt x="1221" y="1"/>
                    <a:pt x="1075" y="1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8"/>
            <p:cNvSpPr/>
            <p:nvPr/>
          </p:nvSpPr>
          <p:spPr>
            <a:xfrm flipH="1">
              <a:off x="8629585" y="3346331"/>
              <a:ext cx="48275" cy="90501"/>
            </a:xfrm>
            <a:custGeom>
              <a:avLst/>
              <a:gdLst/>
              <a:ahLst/>
              <a:cxnLst/>
              <a:rect l="l" t="t" r="r" b="b"/>
              <a:pathLst>
                <a:path w="846" h="1586" extrusionOk="0">
                  <a:moveTo>
                    <a:pt x="529" y="0"/>
                  </a:moveTo>
                  <a:cubicBezTo>
                    <a:pt x="412" y="0"/>
                    <a:pt x="290" y="11"/>
                    <a:pt x="267" y="56"/>
                  </a:cubicBezTo>
                  <a:cubicBezTo>
                    <a:pt x="267" y="100"/>
                    <a:pt x="356" y="589"/>
                    <a:pt x="267" y="812"/>
                  </a:cubicBezTo>
                  <a:cubicBezTo>
                    <a:pt x="223" y="1034"/>
                    <a:pt x="1" y="1390"/>
                    <a:pt x="178" y="1568"/>
                  </a:cubicBezTo>
                  <a:cubicBezTo>
                    <a:pt x="190" y="1580"/>
                    <a:pt x="203" y="1585"/>
                    <a:pt x="216" y="1585"/>
                  </a:cubicBezTo>
                  <a:cubicBezTo>
                    <a:pt x="351" y="1585"/>
                    <a:pt x="546" y="1010"/>
                    <a:pt x="668" y="767"/>
                  </a:cubicBezTo>
                  <a:cubicBezTo>
                    <a:pt x="801" y="545"/>
                    <a:pt x="846" y="278"/>
                    <a:pt x="757" y="11"/>
                  </a:cubicBezTo>
                  <a:cubicBezTo>
                    <a:pt x="757" y="11"/>
                    <a:pt x="646" y="0"/>
                    <a:pt x="529" y="0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 flipH="1">
              <a:off x="8609271" y="3303020"/>
              <a:ext cx="106650" cy="80686"/>
            </a:xfrm>
            <a:custGeom>
              <a:avLst/>
              <a:gdLst/>
              <a:ahLst/>
              <a:cxnLst/>
              <a:rect l="l" t="t" r="r" b="b"/>
              <a:pathLst>
                <a:path w="1869" h="1414" extrusionOk="0">
                  <a:moveTo>
                    <a:pt x="1608" y="0"/>
                  </a:moveTo>
                  <a:cubicBezTo>
                    <a:pt x="1539" y="0"/>
                    <a:pt x="1461" y="38"/>
                    <a:pt x="1379" y="147"/>
                  </a:cubicBezTo>
                  <a:cubicBezTo>
                    <a:pt x="1257" y="290"/>
                    <a:pt x="1033" y="321"/>
                    <a:pt x="809" y="321"/>
                  </a:cubicBezTo>
                  <a:cubicBezTo>
                    <a:pt x="637" y="321"/>
                    <a:pt x="466" y="303"/>
                    <a:pt x="339" y="303"/>
                  </a:cubicBezTo>
                  <a:cubicBezTo>
                    <a:pt x="269" y="303"/>
                    <a:pt x="213" y="308"/>
                    <a:pt x="178" y="325"/>
                  </a:cubicBezTo>
                  <a:cubicBezTo>
                    <a:pt x="0" y="459"/>
                    <a:pt x="134" y="1082"/>
                    <a:pt x="178" y="1170"/>
                  </a:cubicBezTo>
                  <a:cubicBezTo>
                    <a:pt x="178" y="1245"/>
                    <a:pt x="366" y="1414"/>
                    <a:pt x="715" y="1414"/>
                  </a:cubicBezTo>
                  <a:cubicBezTo>
                    <a:pt x="782" y="1414"/>
                    <a:pt x="855" y="1407"/>
                    <a:pt x="934" y="1393"/>
                  </a:cubicBezTo>
                  <a:cubicBezTo>
                    <a:pt x="1468" y="1304"/>
                    <a:pt x="1824" y="548"/>
                    <a:pt x="1869" y="192"/>
                  </a:cubicBezTo>
                  <a:cubicBezTo>
                    <a:pt x="1869" y="192"/>
                    <a:pt x="1762" y="0"/>
                    <a:pt x="1608" y="0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8"/>
            <p:cNvSpPr/>
            <p:nvPr/>
          </p:nvSpPr>
          <p:spPr>
            <a:xfrm flipH="1">
              <a:off x="6713198" y="1767411"/>
              <a:ext cx="35607" cy="76977"/>
            </a:xfrm>
            <a:custGeom>
              <a:avLst/>
              <a:gdLst/>
              <a:ahLst/>
              <a:cxnLst/>
              <a:rect l="l" t="t" r="r" b="b"/>
              <a:pathLst>
                <a:path w="624" h="1349" extrusionOk="0">
                  <a:moveTo>
                    <a:pt x="204" y="1"/>
                  </a:moveTo>
                  <a:cubicBezTo>
                    <a:pt x="196" y="1"/>
                    <a:pt x="187" y="5"/>
                    <a:pt x="178" y="14"/>
                  </a:cubicBezTo>
                  <a:cubicBezTo>
                    <a:pt x="45" y="147"/>
                    <a:pt x="90" y="1081"/>
                    <a:pt x="1" y="1348"/>
                  </a:cubicBezTo>
                  <a:lnTo>
                    <a:pt x="623" y="681"/>
                  </a:lnTo>
                  <a:lnTo>
                    <a:pt x="623" y="681"/>
                  </a:lnTo>
                  <a:cubicBezTo>
                    <a:pt x="605" y="690"/>
                    <a:pt x="589" y="694"/>
                    <a:pt x="573" y="694"/>
                  </a:cubicBezTo>
                  <a:cubicBezTo>
                    <a:pt x="366" y="694"/>
                    <a:pt x="311" y="1"/>
                    <a:pt x="204" y="1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8"/>
            <p:cNvSpPr/>
            <p:nvPr/>
          </p:nvSpPr>
          <p:spPr>
            <a:xfrm flipH="1">
              <a:off x="6652312" y="1745385"/>
              <a:ext cx="58432" cy="86278"/>
            </a:xfrm>
            <a:custGeom>
              <a:avLst/>
              <a:gdLst/>
              <a:ahLst/>
              <a:cxnLst/>
              <a:rect l="l" t="t" r="r" b="b"/>
              <a:pathLst>
                <a:path w="1024" h="1512" extrusionOk="0">
                  <a:moveTo>
                    <a:pt x="829" y="1"/>
                  </a:moveTo>
                  <a:cubicBezTo>
                    <a:pt x="736" y="1"/>
                    <a:pt x="637" y="320"/>
                    <a:pt x="668" y="444"/>
                  </a:cubicBezTo>
                  <a:cubicBezTo>
                    <a:pt x="712" y="578"/>
                    <a:pt x="312" y="889"/>
                    <a:pt x="179" y="1022"/>
                  </a:cubicBezTo>
                  <a:lnTo>
                    <a:pt x="1" y="1512"/>
                  </a:lnTo>
                  <a:cubicBezTo>
                    <a:pt x="357" y="1289"/>
                    <a:pt x="1024" y="978"/>
                    <a:pt x="935" y="222"/>
                  </a:cubicBezTo>
                  <a:cubicBezTo>
                    <a:pt x="908" y="61"/>
                    <a:pt x="869" y="1"/>
                    <a:pt x="829" y="1"/>
                  </a:cubicBezTo>
                  <a:close/>
                </a:path>
              </a:pathLst>
            </a:custGeom>
            <a:solidFill>
              <a:srgbClr val="F9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8"/>
            <p:cNvSpPr/>
            <p:nvPr/>
          </p:nvSpPr>
          <p:spPr>
            <a:xfrm flipH="1">
              <a:off x="6659901" y="1775800"/>
              <a:ext cx="101571" cy="101571"/>
            </a:xfrm>
            <a:custGeom>
              <a:avLst/>
              <a:gdLst/>
              <a:ahLst/>
              <a:cxnLst/>
              <a:rect l="l" t="t" r="r" b="b"/>
              <a:pathLst>
                <a:path w="1780" h="1780" extrusionOk="0">
                  <a:moveTo>
                    <a:pt x="1246" y="0"/>
                  </a:moveTo>
                  <a:cubicBezTo>
                    <a:pt x="934" y="0"/>
                    <a:pt x="223" y="1112"/>
                    <a:pt x="0" y="1379"/>
                  </a:cubicBezTo>
                  <a:lnTo>
                    <a:pt x="267" y="1779"/>
                  </a:lnTo>
                  <a:cubicBezTo>
                    <a:pt x="623" y="1601"/>
                    <a:pt x="979" y="1424"/>
                    <a:pt x="1335" y="1201"/>
                  </a:cubicBezTo>
                  <a:cubicBezTo>
                    <a:pt x="1779" y="756"/>
                    <a:pt x="1513" y="45"/>
                    <a:pt x="1246" y="0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8"/>
            <p:cNvSpPr/>
            <p:nvPr/>
          </p:nvSpPr>
          <p:spPr>
            <a:xfrm flipH="1">
              <a:off x="6720844" y="1839253"/>
              <a:ext cx="167535" cy="127934"/>
            </a:xfrm>
            <a:custGeom>
              <a:avLst/>
              <a:gdLst/>
              <a:ahLst/>
              <a:cxnLst/>
              <a:rect l="l" t="t" r="r" b="b"/>
              <a:pathLst>
                <a:path w="2936" h="2242" extrusionOk="0">
                  <a:moveTo>
                    <a:pt x="2313" y="0"/>
                  </a:moveTo>
                  <a:cubicBezTo>
                    <a:pt x="2313" y="0"/>
                    <a:pt x="0" y="1201"/>
                    <a:pt x="1068" y="2046"/>
                  </a:cubicBezTo>
                  <a:cubicBezTo>
                    <a:pt x="1239" y="2183"/>
                    <a:pt x="1401" y="2241"/>
                    <a:pt x="1554" y="2241"/>
                  </a:cubicBezTo>
                  <a:cubicBezTo>
                    <a:pt x="2394" y="2241"/>
                    <a:pt x="2936" y="489"/>
                    <a:pt x="2936" y="489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8"/>
            <p:cNvSpPr/>
            <p:nvPr/>
          </p:nvSpPr>
          <p:spPr>
            <a:xfrm flipH="1">
              <a:off x="8489953" y="3251094"/>
              <a:ext cx="167593" cy="101001"/>
            </a:xfrm>
            <a:custGeom>
              <a:avLst/>
              <a:gdLst/>
              <a:ahLst/>
              <a:cxnLst/>
              <a:rect l="l" t="t" r="r" b="b"/>
              <a:pathLst>
                <a:path w="2937" h="1770" extrusionOk="0">
                  <a:moveTo>
                    <a:pt x="1667" y="0"/>
                  </a:moveTo>
                  <a:cubicBezTo>
                    <a:pt x="942" y="0"/>
                    <a:pt x="0" y="1191"/>
                    <a:pt x="0" y="1191"/>
                  </a:cubicBezTo>
                  <a:lnTo>
                    <a:pt x="401" y="1769"/>
                  </a:lnTo>
                  <a:cubicBezTo>
                    <a:pt x="401" y="1769"/>
                    <a:pt x="2936" y="1369"/>
                    <a:pt x="2180" y="301"/>
                  </a:cubicBezTo>
                  <a:cubicBezTo>
                    <a:pt x="2039" y="85"/>
                    <a:pt x="1861" y="0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8"/>
            <p:cNvSpPr/>
            <p:nvPr/>
          </p:nvSpPr>
          <p:spPr>
            <a:xfrm flipH="1">
              <a:off x="7340144" y="3077909"/>
              <a:ext cx="375699" cy="921388"/>
            </a:xfrm>
            <a:custGeom>
              <a:avLst/>
              <a:gdLst/>
              <a:ahLst/>
              <a:cxnLst/>
              <a:rect l="l" t="t" r="r" b="b"/>
              <a:pathLst>
                <a:path w="6584" h="16147" extrusionOk="0">
                  <a:moveTo>
                    <a:pt x="1112" y="0"/>
                  </a:moveTo>
                  <a:cubicBezTo>
                    <a:pt x="222" y="4938"/>
                    <a:pt x="979" y="14101"/>
                    <a:pt x="0" y="16147"/>
                  </a:cubicBezTo>
                  <a:cubicBezTo>
                    <a:pt x="0" y="16147"/>
                    <a:pt x="6583" y="11565"/>
                    <a:pt x="5605" y="623"/>
                  </a:cubicBezTo>
                  <a:lnTo>
                    <a:pt x="1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8"/>
            <p:cNvSpPr/>
            <p:nvPr/>
          </p:nvSpPr>
          <p:spPr>
            <a:xfrm flipH="1">
              <a:off x="7583800" y="3101304"/>
              <a:ext cx="484860" cy="936110"/>
            </a:xfrm>
            <a:custGeom>
              <a:avLst/>
              <a:gdLst/>
              <a:ahLst/>
              <a:cxnLst/>
              <a:rect l="l" t="t" r="r" b="b"/>
              <a:pathLst>
                <a:path w="8497" h="16405" extrusionOk="0">
                  <a:moveTo>
                    <a:pt x="3861" y="1"/>
                  </a:moveTo>
                  <a:cubicBezTo>
                    <a:pt x="3821" y="1"/>
                    <a:pt x="3794" y="12"/>
                    <a:pt x="3781" y="35"/>
                  </a:cubicBezTo>
                  <a:cubicBezTo>
                    <a:pt x="845" y="5862"/>
                    <a:pt x="1690" y="14136"/>
                    <a:pt x="0" y="16404"/>
                  </a:cubicBezTo>
                  <a:cubicBezTo>
                    <a:pt x="0" y="16404"/>
                    <a:pt x="6228" y="13201"/>
                    <a:pt x="8496" y="2882"/>
                  </a:cubicBezTo>
                  <a:cubicBezTo>
                    <a:pt x="8496" y="2882"/>
                    <a:pt x="4510" y="1"/>
                    <a:pt x="3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8"/>
            <p:cNvSpPr/>
            <p:nvPr/>
          </p:nvSpPr>
          <p:spPr>
            <a:xfrm flipH="1">
              <a:off x="7307161" y="2301117"/>
              <a:ext cx="616846" cy="1045899"/>
            </a:xfrm>
            <a:custGeom>
              <a:avLst/>
              <a:gdLst/>
              <a:ahLst/>
              <a:cxnLst/>
              <a:rect l="l" t="t" r="r" b="b"/>
              <a:pathLst>
                <a:path w="10810" h="18329" extrusionOk="0">
                  <a:moveTo>
                    <a:pt x="8872" y="0"/>
                  </a:moveTo>
                  <a:cubicBezTo>
                    <a:pt x="8461" y="0"/>
                    <a:pt x="5832" y="913"/>
                    <a:pt x="4137" y="1826"/>
                  </a:cubicBezTo>
                  <a:cubicBezTo>
                    <a:pt x="2403" y="2760"/>
                    <a:pt x="1" y="4717"/>
                    <a:pt x="267" y="5340"/>
                  </a:cubicBezTo>
                  <a:cubicBezTo>
                    <a:pt x="1691" y="8453"/>
                    <a:pt x="1113" y="15971"/>
                    <a:pt x="401" y="18328"/>
                  </a:cubicBezTo>
                  <a:lnTo>
                    <a:pt x="9475" y="17172"/>
                  </a:lnTo>
                  <a:cubicBezTo>
                    <a:pt x="8941" y="14725"/>
                    <a:pt x="9653" y="7074"/>
                    <a:pt x="10231" y="5695"/>
                  </a:cubicBezTo>
                  <a:cubicBezTo>
                    <a:pt x="10810" y="4316"/>
                    <a:pt x="9253" y="46"/>
                    <a:pt x="8897" y="2"/>
                  </a:cubicBezTo>
                  <a:cubicBezTo>
                    <a:pt x="8890" y="1"/>
                    <a:pt x="8881" y="0"/>
                    <a:pt x="8872" y="0"/>
                  </a:cubicBezTo>
                  <a:close/>
                </a:path>
              </a:pathLst>
            </a:custGeom>
            <a:solidFill>
              <a:srgbClr val="38232D">
                <a:alpha val="38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8"/>
            <p:cNvSpPr/>
            <p:nvPr/>
          </p:nvSpPr>
          <p:spPr>
            <a:xfrm flipH="1">
              <a:off x="7431558" y="2333871"/>
              <a:ext cx="444232" cy="467399"/>
            </a:xfrm>
            <a:custGeom>
              <a:avLst/>
              <a:gdLst/>
              <a:ahLst/>
              <a:cxnLst/>
              <a:rect l="l" t="t" r="r" b="b"/>
              <a:pathLst>
                <a:path w="7785" h="8191" extrusionOk="0">
                  <a:moveTo>
                    <a:pt x="4845" y="1"/>
                  </a:moveTo>
                  <a:cubicBezTo>
                    <a:pt x="4169" y="1"/>
                    <a:pt x="709" y="2329"/>
                    <a:pt x="579" y="2675"/>
                  </a:cubicBezTo>
                  <a:cubicBezTo>
                    <a:pt x="1" y="4543"/>
                    <a:pt x="5027" y="5121"/>
                    <a:pt x="6362" y="8191"/>
                  </a:cubicBezTo>
                  <a:cubicBezTo>
                    <a:pt x="6940" y="6278"/>
                    <a:pt x="7785" y="495"/>
                    <a:pt x="4894" y="6"/>
                  </a:cubicBezTo>
                  <a:cubicBezTo>
                    <a:pt x="4880" y="3"/>
                    <a:pt x="4863" y="1"/>
                    <a:pt x="4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8"/>
            <p:cNvSpPr/>
            <p:nvPr/>
          </p:nvSpPr>
          <p:spPr>
            <a:xfrm flipH="1">
              <a:off x="7365536" y="3011888"/>
              <a:ext cx="555903" cy="345285"/>
            </a:xfrm>
            <a:custGeom>
              <a:avLst/>
              <a:gdLst/>
              <a:ahLst/>
              <a:cxnLst/>
              <a:rect l="l" t="t" r="r" b="b"/>
              <a:pathLst>
                <a:path w="9742" h="6051" extrusionOk="0">
                  <a:moveTo>
                    <a:pt x="6717" y="1"/>
                  </a:moveTo>
                  <a:cubicBezTo>
                    <a:pt x="4626" y="1246"/>
                    <a:pt x="2046" y="1780"/>
                    <a:pt x="1201" y="3159"/>
                  </a:cubicBezTo>
                  <a:cubicBezTo>
                    <a:pt x="890" y="3737"/>
                    <a:pt x="578" y="4360"/>
                    <a:pt x="267" y="5027"/>
                  </a:cubicBezTo>
                  <a:cubicBezTo>
                    <a:pt x="178" y="5383"/>
                    <a:pt x="89" y="5694"/>
                    <a:pt x="0" y="6050"/>
                  </a:cubicBezTo>
                  <a:lnTo>
                    <a:pt x="1112" y="5739"/>
                  </a:lnTo>
                  <a:lnTo>
                    <a:pt x="9430" y="4716"/>
                  </a:lnTo>
                  <a:lnTo>
                    <a:pt x="9742" y="4716"/>
                  </a:lnTo>
                  <a:cubicBezTo>
                    <a:pt x="9608" y="4137"/>
                    <a:pt x="9564" y="3604"/>
                    <a:pt x="9519" y="3025"/>
                  </a:cubicBezTo>
                  <a:lnTo>
                    <a:pt x="9163" y="2136"/>
                  </a:lnTo>
                  <a:cubicBezTo>
                    <a:pt x="8852" y="1335"/>
                    <a:pt x="7829" y="846"/>
                    <a:pt x="6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8"/>
            <p:cNvSpPr/>
            <p:nvPr/>
          </p:nvSpPr>
          <p:spPr>
            <a:xfrm flipH="1">
              <a:off x="7708197" y="2605431"/>
              <a:ext cx="213243" cy="751741"/>
            </a:xfrm>
            <a:custGeom>
              <a:avLst/>
              <a:gdLst/>
              <a:ahLst/>
              <a:cxnLst/>
              <a:rect l="l" t="t" r="r" b="b"/>
              <a:pathLst>
                <a:path w="3737" h="13174" extrusionOk="0">
                  <a:moveTo>
                    <a:pt x="219" y="1"/>
                  </a:moveTo>
                  <a:cubicBezTo>
                    <a:pt x="217" y="1"/>
                    <a:pt x="218" y="2"/>
                    <a:pt x="222" y="7"/>
                  </a:cubicBezTo>
                  <a:cubicBezTo>
                    <a:pt x="1646" y="3120"/>
                    <a:pt x="756" y="10816"/>
                    <a:pt x="0" y="13173"/>
                  </a:cubicBezTo>
                  <a:lnTo>
                    <a:pt x="1068" y="12906"/>
                  </a:lnTo>
                  <a:cubicBezTo>
                    <a:pt x="1735" y="10593"/>
                    <a:pt x="3737" y="4588"/>
                    <a:pt x="578" y="7"/>
                  </a:cubicBezTo>
                  <a:cubicBezTo>
                    <a:pt x="552" y="59"/>
                    <a:pt x="507" y="77"/>
                    <a:pt x="457" y="77"/>
                  </a:cubicBezTo>
                  <a:cubicBezTo>
                    <a:pt x="353" y="77"/>
                    <a:pt x="23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8"/>
            <p:cNvSpPr/>
            <p:nvPr/>
          </p:nvSpPr>
          <p:spPr>
            <a:xfrm flipH="1">
              <a:off x="7324908" y="2560067"/>
              <a:ext cx="134610" cy="718417"/>
            </a:xfrm>
            <a:custGeom>
              <a:avLst/>
              <a:gdLst/>
              <a:ahLst/>
              <a:cxnLst/>
              <a:rect l="l" t="t" r="r" b="b"/>
              <a:pathLst>
                <a:path w="2359" h="12590" extrusionOk="0">
                  <a:moveTo>
                    <a:pt x="2314" y="1"/>
                  </a:moveTo>
                  <a:lnTo>
                    <a:pt x="2314" y="1"/>
                  </a:lnTo>
                  <a:cubicBezTo>
                    <a:pt x="2269" y="45"/>
                    <a:pt x="2225" y="90"/>
                    <a:pt x="2225" y="134"/>
                  </a:cubicBezTo>
                  <a:cubicBezTo>
                    <a:pt x="1" y="2981"/>
                    <a:pt x="490" y="10143"/>
                    <a:pt x="979" y="12589"/>
                  </a:cubicBezTo>
                  <a:lnTo>
                    <a:pt x="1647" y="12589"/>
                  </a:lnTo>
                  <a:cubicBezTo>
                    <a:pt x="1068" y="10187"/>
                    <a:pt x="1647" y="2581"/>
                    <a:pt x="2180" y="1202"/>
                  </a:cubicBezTo>
                  <a:cubicBezTo>
                    <a:pt x="2314" y="802"/>
                    <a:pt x="2358" y="401"/>
                    <a:pt x="2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8"/>
            <p:cNvSpPr/>
            <p:nvPr/>
          </p:nvSpPr>
          <p:spPr>
            <a:xfrm flipH="1">
              <a:off x="7456893" y="2364285"/>
              <a:ext cx="383346" cy="419238"/>
            </a:xfrm>
            <a:custGeom>
              <a:avLst/>
              <a:gdLst/>
              <a:ahLst/>
              <a:cxnLst/>
              <a:rect l="l" t="t" r="r" b="b"/>
              <a:pathLst>
                <a:path w="6718" h="7347" extrusionOk="0">
                  <a:moveTo>
                    <a:pt x="4347" y="1"/>
                  </a:moveTo>
                  <a:cubicBezTo>
                    <a:pt x="3662" y="1"/>
                    <a:pt x="443" y="1974"/>
                    <a:pt x="356" y="2275"/>
                  </a:cubicBezTo>
                  <a:cubicBezTo>
                    <a:pt x="0" y="3343"/>
                    <a:pt x="4404" y="4588"/>
                    <a:pt x="5650" y="7346"/>
                  </a:cubicBezTo>
                  <a:cubicBezTo>
                    <a:pt x="6183" y="5611"/>
                    <a:pt x="6717" y="407"/>
                    <a:pt x="4404" y="7"/>
                  </a:cubicBezTo>
                  <a:cubicBezTo>
                    <a:pt x="4388" y="3"/>
                    <a:pt x="4368" y="1"/>
                    <a:pt x="4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8"/>
            <p:cNvSpPr/>
            <p:nvPr/>
          </p:nvSpPr>
          <p:spPr>
            <a:xfrm flipH="1">
              <a:off x="7467051" y="2369364"/>
              <a:ext cx="360521" cy="406513"/>
            </a:xfrm>
            <a:custGeom>
              <a:avLst/>
              <a:gdLst/>
              <a:ahLst/>
              <a:cxnLst/>
              <a:rect l="l" t="t" r="r" b="b"/>
              <a:pathLst>
                <a:path w="6318" h="7124" extrusionOk="0">
                  <a:moveTo>
                    <a:pt x="4042" y="0"/>
                  </a:moveTo>
                  <a:cubicBezTo>
                    <a:pt x="3443" y="0"/>
                    <a:pt x="398" y="1884"/>
                    <a:pt x="312" y="2142"/>
                  </a:cubicBezTo>
                  <a:cubicBezTo>
                    <a:pt x="1" y="3165"/>
                    <a:pt x="4182" y="4499"/>
                    <a:pt x="5383" y="7124"/>
                  </a:cubicBezTo>
                  <a:cubicBezTo>
                    <a:pt x="5872" y="5478"/>
                    <a:pt x="6317" y="363"/>
                    <a:pt x="4093" y="7"/>
                  </a:cubicBezTo>
                  <a:cubicBezTo>
                    <a:pt x="4079" y="3"/>
                    <a:pt x="4062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8"/>
            <p:cNvSpPr/>
            <p:nvPr/>
          </p:nvSpPr>
          <p:spPr>
            <a:xfrm flipH="1">
              <a:off x="7758982" y="2522006"/>
              <a:ext cx="552879" cy="512935"/>
            </a:xfrm>
            <a:custGeom>
              <a:avLst/>
              <a:gdLst/>
              <a:ahLst/>
              <a:cxnLst/>
              <a:rect l="l" t="t" r="r" b="b"/>
              <a:pathLst>
                <a:path w="9689" h="8989" extrusionOk="0">
                  <a:moveTo>
                    <a:pt x="8132" y="1"/>
                  </a:moveTo>
                  <a:cubicBezTo>
                    <a:pt x="6887" y="712"/>
                    <a:pt x="837" y="6762"/>
                    <a:pt x="392" y="7518"/>
                  </a:cubicBezTo>
                  <a:cubicBezTo>
                    <a:pt x="0" y="8184"/>
                    <a:pt x="851" y="8988"/>
                    <a:pt x="1393" y="8988"/>
                  </a:cubicBezTo>
                  <a:cubicBezTo>
                    <a:pt x="1467" y="8988"/>
                    <a:pt x="1535" y="8973"/>
                    <a:pt x="1593" y="8941"/>
                  </a:cubicBezTo>
                  <a:cubicBezTo>
                    <a:pt x="2305" y="8586"/>
                    <a:pt x="6308" y="6806"/>
                    <a:pt x="8443" y="6628"/>
                  </a:cubicBezTo>
                  <a:cubicBezTo>
                    <a:pt x="9689" y="6539"/>
                    <a:pt x="8132" y="1"/>
                    <a:pt x="8132" y="1"/>
                  </a:cubicBezTo>
                  <a:close/>
                </a:path>
              </a:pathLst>
            </a:custGeom>
            <a:solidFill>
              <a:srgbClr val="38232D">
                <a:alpha val="38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8"/>
            <p:cNvSpPr/>
            <p:nvPr/>
          </p:nvSpPr>
          <p:spPr>
            <a:xfrm flipH="1">
              <a:off x="7777299" y="2859302"/>
              <a:ext cx="526173" cy="175296"/>
            </a:xfrm>
            <a:custGeom>
              <a:avLst/>
              <a:gdLst/>
              <a:ahLst/>
              <a:cxnLst/>
              <a:rect l="l" t="t" r="r" b="b"/>
              <a:pathLst>
                <a:path w="9221" h="3072" extrusionOk="0">
                  <a:moveTo>
                    <a:pt x="8241" y="0"/>
                  </a:moveTo>
                  <a:cubicBezTo>
                    <a:pt x="8202" y="0"/>
                    <a:pt x="8161" y="2"/>
                    <a:pt x="8118" y="6"/>
                  </a:cubicBezTo>
                  <a:cubicBezTo>
                    <a:pt x="5983" y="139"/>
                    <a:pt x="1980" y="1963"/>
                    <a:pt x="1268" y="2274"/>
                  </a:cubicBezTo>
                  <a:cubicBezTo>
                    <a:pt x="1200" y="2313"/>
                    <a:pt x="1123" y="2331"/>
                    <a:pt x="1042" y="2331"/>
                  </a:cubicBezTo>
                  <a:cubicBezTo>
                    <a:pt x="751" y="2331"/>
                    <a:pt x="399" y="2107"/>
                    <a:pt x="156" y="1829"/>
                  </a:cubicBezTo>
                  <a:lnTo>
                    <a:pt x="156" y="1829"/>
                  </a:lnTo>
                  <a:cubicBezTo>
                    <a:pt x="1" y="2451"/>
                    <a:pt x="727" y="3072"/>
                    <a:pt x="1239" y="3072"/>
                  </a:cubicBezTo>
                  <a:cubicBezTo>
                    <a:pt x="1314" y="3072"/>
                    <a:pt x="1384" y="3059"/>
                    <a:pt x="1446" y="3030"/>
                  </a:cubicBezTo>
                  <a:cubicBezTo>
                    <a:pt x="2113" y="2675"/>
                    <a:pt x="5894" y="1162"/>
                    <a:pt x="8029" y="984"/>
                  </a:cubicBezTo>
                  <a:cubicBezTo>
                    <a:pt x="9221" y="899"/>
                    <a:pt x="9110" y="0"/>
                    <a:pt x="8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8"/>
            <p:cNvSpPr/>
            <p:nvPr/>
          </p:nvSpPr>
          <p:spPr>
            <a:xfrm flipH="1">
              <a:off x="7027441" y="2098830"/>
              <a:ext cx="490452" cy="537415"/>
            </a:xfrm>
            <a:custGeom>
              <a:avLst/>
              <a:gdLst/>
              <a:ahLst/>
              <a:cxnLst/>
              <a:rect l="l" t="t" r="r" b="b"/>
              <a:pathLst>
                <a:path w="8595" h="9418" extrusionOk="0">
                  <a:moveTo>
                    <a:pt x="7083" y="0"/>
                  </a:moveTo>
                  <a:cubicBezTo>
                    <a:pt x="6976" y="0"/>
                    <a:pt x="6868" y="24"/>
                    <a:pt x="6762" y="77"/>
                  </a:cubicBezTo>
                  <a:cubicBezTo>
                    <a:pt x="6050" y="478"/>
                    <a:pt x="979" y="3769"/>
                    <a:pt x="1" y="4170"/>
                  </a:cubicBezTo>
                  <a:cubicBezTo>
                    <a:pt x="1" y="4170"/>
                    <a:pt x="2325" y="9418"/>
                    <a:pt x="2981" y="9418"/>
                  </a:cubicBezTo>
                  <a:cubicBezTo>
                    <a:pt x="3040" y="9418"/>
                    <a:pt x="3085" y="9376"/>
                    <a:pt x="3114" y="9285"/>
                  </a:cubicBezTo>
                  <a:cubicBezTo>
                    <a:pt x="3737" y="7372"/>
                    <a:pt x="7607" y="2168"/>
                    <a:pt x="8007" y="1812"/>
                  </a:cubicBezTo>
                  <a:cubicBezTo>
                    <a:pt x="8595" y="1303"/>
                    <a:pt x="7872" y="0"/>
                    <a:pt x="7083" y="0"/>
                  </a:cubicBezTo>
                  <a:close/>
                </a:path>
              </a:pathLst>
            </a:custGeom>
            <a:solidFill>
              <a:srgbClr val="38232D">
                <a:alpha val="38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8"/>
            <p:cNvSpPr/>
            <p:nvPr/>
          </p:nvSpPr>
          <p:spPr>
            <a:xfrm flipH="1">
              <a:off x="7022876" y="2103224"/>
              <a:ext cx="342717" cy="542094"/>
            </a:xfrm>
            <a:custGeom>
              <a:avLst/>
              <a:gdLst/>
              <a:ahLst/>
              <a:cxnLst/>
              <a:rect l="l" t="t" r="r" b="b"/>
              <a:pathLst>
                <a:path w="6006" h="9500" extrusionOk="0">
                  <a:moveTo>
                    <a:pt x="4716" y="0"/>
                  </a:moveTo>
                  <a:cubicBezTo>
                    <a:pt x="5160" y="445"/>
                    <a:pt x="5472" y="1201"/>
                    <a:pt x="5071" y="1557"/>
                  </a:cubicBezTo>
                  <a:cubicBezTo>
                    <a:pt x="4671" y="1913"/>
                    <a:pt x="623" y="7251"/>
                    <a:pt x="1" y="9208"/>
                  </a:cubicBezTo>
                  <a:cubicBezTo>
                    <a:pt x="159" y="9393"/>
                    <a:pt x="286" y="9499"/>
                    <a:pt x="373" y="9499"/>
                  </a:cubicBezTo>
                  <a:cubicBezTo>
                    <a:pt x="432" y="9499"/>
                    <a:pt x="472" y="9450"/>
                    <a:pt x="490" y="9341"/>
                  </a:cubicBezTo>
                  <a:cubicBezTo>
                    <a:pt x="1113" y="7429"/>
                    <a:pt x="5116" y="2180"/>
                    <a:pt x="5516" y="1824"/>
                  </a:cubicBezTo>
                  <a:cubicBezTo>
                    <a:pt x="6006" y="1379"/>
                    <a:pt x="5427" y="223"/>
                    <a:pt x="4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8"/>
            <p:cNvSpPr/>
            <p:nvPr/>
          </p:nvSpPr>
          <p:spPr>
            <a:xfrm flipH="1">
              <a:off x="8167607" y="2915452"/>
              <a:ext cx="484860" cy="428996"/>
            </a:xfrm>
            <a:custGeom>
              <a:avLst/>
              <a:gdLst/>
              <a:ahLst/>
              <a:cxnLst/>
              <a:rect l="l" t="t" r="r" b="b"/>
              <a:pathLst>
                <a:path w="8497" h="7518" extrusionOk="0">
                  <a:moveTo>
                    <a:pt x="7562" y="0"/>
                  </a:moveTo>
                  <a:cubicBezTo>
                    <a:pt x="6495" y="356"/>
                    <a:pt x="5472" y="890"/>
                    <a:pt x="4582" y="1602"/>
                  </a:cubicBezTo>
                  <a:cubicBezTo>
                    <a:pt x="4137" y="2135"/>
                    <a:pt x="0" y="7117"/>
                    <a:pt x="0" y="7117"/>
                  </a:cubicBezTo>
                  <a:lnTo>
                    <a:pt x="267" y="7518"/>
                  </a:lnTo>
                  <a:cubicBezTo>
                    <a:pt x="267" y="7518"/>
                    <a:pt x="5427" y="4404"/>
                    <a:pt x="5694" y="4271"/>
                  </a:cubicBezTo>
                  <a:cubicBezTo>
                    <a:pt x="6717" y="3514"/>
                    <a:pt x="7518" y="2580"/>
                    <a:pt x="8096" y="1513"/>
                  </a:cubicBezTo>
                  <a:cubicBezTo>
                    <a:pt x="8496" y="623"/>
                    <a:pt x="7963" y="45"/>
                    <a:pt x="7562" y="0"/>
                  </a:cubicBezTo>
                  <a:close/>
                </a:path>
              </a:pathLst>
            </a:custGeom>
            <a:solidFill>
              <a:srgbClr val="38232D">
                <a:alpha val="38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8"/>
            <p:cNvSpPr/>
            <p:nvPr/>
          </p:nvSpPr>
          <p:spPr>
            <a:xfrm flipH="1">
              <a:off x="8167093" y="2956309"/>
              <a:ext cx="485374" cy="388139"/>
            </a:xfrm>
            <a:custGeom>
              <a:avLst/>
              <a:gdLst/>
              <a:ahLst/>
              <a:cxnLst/>
              <a:rect l="l" t="t" r="r" b="b"/>
              <a:pathLst>
                <a:path w="8506" h="6802" extrusionOk="0">
                  <a:moveTo>
                    <a:pt x="8304" y="1"/>
                  </a:moveTo>
                  <a:cubicBezTo>
                    <a:pt x="8187" y="1"/>
                    <a:pt x="8009" y="181"/>
                    <a:pt x="7874" y="530"/>
                  </a:cubicBezTo>
                  <a:cubicBezTo>
                    <a:pt x="7295" y="1597"/>
                    <a:pt x="6495" y="2531"/>
                    <a:pt x="5561" y="3288"/>
                  </a:cubicBezTo>
                  <a:cubicBezTo>
                    <a:pt x="5294" y="3421"/>
                    <a:pt x="134" y="6535"/>
                    <a:pt x="134" y="6535"/>
                  </a:cubicBezTo>
                  <a:lnTo>
                    <a:pt x="45" y="6401"/>
                  </a:lnTo>
                  <a:lnTo>
                    <a:pt x="0" y="6401"/>
                  </a:lnTo>
                  <a:lnTo>
                    <a:pt x="267" y="6802"/>
                  </a:lnTo>
                  <a:cubicBezTo>
                    <a:pt x="267" y="6802"/>
                    <a:pt x="5472" y="3910"/>
                    <a:pt x="5738" y="3732"/>
                  </a:cubicBezTo>
                  <a:cubicBezTo>
                    <a:pt x="6050" y="3599"/>
                    <a:pt x="7785" y="2042"/>
                    <a:pt x="8229" y="930"/>
                  </a:cubicBezTo>
                  <a:cubicBezTo>
                    <a:pt x="8506" y="303"/>
                    <a:pt x="8456" y="1"/>
                    <a:pt x="8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8"/>
            <p:cNvSpPr/>
            <p:nvPr/>
          </p:nvSpPr>
          <p:spPr>
            <a:xfrm flipH="1">
              <a:off x="6763983" y="1857000"/>
              <a:ext cx="406171" cy="375699"/>
            </a:xfrm>
            <a:custGeom>
              <a:avLst/>
              <a:gdLst/>
              <a:ahLst/>
              <a:cxnLst/>
              <a:rect l="l" t="t" r="r" b="b"/>
              <a:pathLst>
                <a:path w="7118" h="6584" extrusionOk="0">
                  <a:moveTo>
                    <a:pt x="7118" y="1"/>
                  </a:moveTo>
                  <a:cubicBezTo>
                    <a:pt x="7118" y="1"/>
                    <a:pt x="2536" y="2625"/>
                    <a:pt x="2269" y="2758"/>
                  </a:cubicBezTo>
                  <a:cubicBezTo>
                    <a:pt x="1469" y="3337"/>
                    <a:pt x="846" y="4093"/>
                    <a:pt x="401" y="4982"/>
                  </a:cubicBezTo>
                  <a:cubicBezTo>
                    <a:pt x="1" y="5872"/>
                    <a:pt x="445" y="6450"/>
                    <a:pt x="846" y="6584"/>
                  </a:cubicBezTo>
                  <a:cubicBezTo>
                    <a:pt x="1691" y="6406"/>
                    <a:pt x="2536" y="6006"/>
                    <a:pt x="3248" y="5472"/>
                  </a:cubicBezTo>
                  <a:cubicBezTo>
                    <a:pt x="3648" y="4982"/>
                    <a:pt x="7118" y="401"/>
                    <a:pt x="7118" y="401"/>
                  </a:cubicBezTo>
                  <a:lnTo>
                    <a:pt x="7118" y="1"/>
                  </a:lnTo>
                  <a:close/>
                </a:path>
              </a:pathLst>
            </a:custGeom>
            <a:solidFill>
              <a:srgbClr val="38232D">
                <a:alpha val="38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8"/>
            <p:cNvSpPr/>
            <p:nvPr/>
          </p:nvSpPr>
          <p:spPr>
            <a:xfrm flipH="1">
              <a:off x="6748748" y="1859567"/>
              <a:ext cx="355385" cy="368053"/>
            </a:xfrm>
            <a:custGeom>
              <a:avLst/>
              <a:gdLst/>
              <a:ahLst/>
              <a:cxnLst/>
              <a:rect l="l" t="t" r="r" b="b"/>
              <a:pathLst>
                <a:path w="6228" h="6450" extrusionOk="0">
                  <a:moveTo>
                    <a:pt x="5961" y="0"/>
                  </a:moveTo>
                  <a:lnTo>
                    <a:pt x="5471" y="267"/>
                  </a:lnTo>
                  <a:cubicBezTo>
                    <a:pt x="4671" y="1290"/>
                    <a:pt x="2046" y="4760"/>
                    <a:pt x="1735" y="5160"/>
                  </a:cubicBezTo>
                  <a:cubicBezTo>
                    <a:pt x="1201" y="5694"/>
                    <a:pt x="623" y="6094"/>
                    <a:pt x="0" y="6450"/>
                  </a:cubicBezTo>
                  <a:cubicBezTo>
                    <a:pt x="623" y="6316"/>
                    <a:pt x="1779" y="5916"/>
                    <a:pt x="2091" y="5516"/>
                  </a:cubicBezTo>
                  <a:cubicBezTo>
                    <a:pt x="2491" y="5026"/>
                    <a:pt x="6228" y="356"/>
                    <a:pt x="6228" y="356"/>
                  </a:cubicBezTo>
                  <a:lnTo>
                    <a:pt x="5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8"/>
            <p:cNvSpPr/>
            <p:nvPr/>
          </p:nvSpPr>
          <p:spPr>
            <a:xfrm flipH="1">
              <a:off x="7604115" y="2245367"/>
              <a:ext cx="261517" cy="232130"/>
            </a:xfrm>
            <a:custGeom>
              <a:avLst/>
              <a:gdLst/>
              <a:ahLst/>
              <a:cxnLst/>
              <a:rect l="l" t="t" r="r" b="b"/>
              <a:pathLst>
                <a:path w="4583" h="4068" extrusionOk="0">
                  <a:moveTo>
                    <a:pt x="2091" y="0"/>
                  </a:moveTo>
                  <a:lnTo>
                    <a:pt x="1" y="534"/>
                  </a:lnTo>
                  <a:lnTo>
                    <a:pt x="1335" y="4048"/>
                  </a:lnTo>
                  <a:cubicBezTo>
                    <a:pt x="1461" y="4061"/>
                    <a:pt x="1586" y="4068"/>
                    <a:pt x="1709" y="4068"/>
                  </a:cubicBezTo>
                  <a:cubicBezTo>
                    <a:pt x="3231" y="4068"/>
                    <a:pt x="4459" y="3092"/>
                    <a:pt x="4582" y="2269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8"/>
            <p:cNvSpPr/>
            <p:nvPr/>
          </p:nvSpPr>
          <p:spPr>
            <a:xfrm flipH="1">
              <a:off x="7106644" y="3027123"/>
              <a:ext cx="1446820" cy="1583884"/>
            </a:xfrm>
            <a:custGeom>
              <a:avLst/>
              <a:gdLst/>
              <a:ahLst/>
              <a:cxnLst/>
              <a:rect l="l" t="t" r="r" b="b"/>
              <a:pathLst>
                <a:path w="25355" h="27757" extrusionOk="0">
                  <a:moveTo>
                    <a:pt x="17704" y="0"/>
                  </a:moveTo>
                  <a:cubicBezTo>
                    <a:pt x="15658" y="1246"/>
                    <a:pt x="13122" y="2002"/>
                    <a:pt x="12322" y="3381"/>
                  </a:cubicBezTo>
                  <a:cubicBezTo>
                    <a:pt x="10275" y="6940"/>
                    <a:pt x="8363" y="13123"/>
                    <a:pt x="6672" y="15525"/>
                  </a:cubicBezTo>
                  <a:cubicBezTo>
                    <a:pt x="6183" y="16281"/>
                    <a:pt x="4003" y="18861"/>
                    <a:pt x="3781" y="19305"/>
                  </a:cubicBezTo>
                  <a:cubicBezTo>
                    <a:pt x="3559" y="19750"/>
                    <a:pt x="0" y="27757"/>
                    <a:pt x="0" y="27757"/>
                  </a:cubicBezTo>
                  <a:lnTo>
                    <a:pt x="801" y="27757"/>
                  </a:lnTo>
                  <a:cubicBezTo>
                    <a:pt x="801" y="27757"/>
                    <a:pt x="6405" y="20951"/>
                    <a:pt x="6850" y="19572"/>
                  </a:cubicBezTo>
                  <a:cubicBezTo>
                    <a:pt x="7251" y="18416"/>
                    <a:pt x="7829" y="17304"/>
                    <a:pt x="8541" y="16281"/>
                  </a:cubicBezTo>
                  <a:cubicBezTo>
                    <a:pt x="9920" y="14946"/>
                    <a:pt x="15435" y="9075"/>
                    <a:pt x="16325" y="9075"/>
                  </a:cubicBezTo>
                  <a:cubicBezTo>
                    <a:pt x="18682" y="9075"/>
                    <a:pt x="22374" y="13879"/>
                    <a:pt x="22374" y="14368"/>
                  </a:cubicBezTo>
                  <a:cubicBezTo>
                    <a:pt x="22374" y="15836"/>
                    <a:pt x="20684" y="17304"/>
                    <a:pt x="20328" y="18371"/>
                  </a:cubicBezTo>
                  <a:cubicBezTo>
                    <a:pt x="19705" y="20417"/>
                    <a:pt x="19661" y="27535"/>
                    <a:pt x="19661" y="27535"/>
                  </a:cubicBezTo>
                  <a:lnTo>
                    <a:pt x="20284" y="27535"/>
                  </a:lnTo>
                  <a:cubicBezTo>
                    <a:pt x="21307" y="22197"/>
                    <a:pt x="25355" y="14857"/>
                    <a:pt x="25132" y="14146"/>
                  </a:cubicBezTo>
                  <a:cubicBezTo>
                    <a:pt x="24910" y="13478"/>
                    <a:pt x="20239" y="2358"/>
                    <a:pt x="20239" y="2358"/>
                  </a:cubicBezTo>
                  <a:cubicBezTo>
                    <a:pt x="19928" y="1557"/>
                    <a:pt x="18816" y="846"/>
                    <a:pt x="17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8"/>
            <p:cNvSpPr/>
            <p:nvPr/>
          </p:nvSpPr>
          <p:spPr>
            <a:xfrm flipH="1">
              <a:off x="7119312" y="3841919"/>
              <a:ext cx="312303" cy="756421"/>
            </a:xfrm>
            <a:custGeom>
              <a:avLst/>
              <a:gdLst/>
              <a:ahLst/>
              <a:cxnLst/>
              <a:rect l="l" t="t" r="r" b="b"/>
              <a:pathLst>
                <a:path w="5473" h="13256" extrusionOk="0">
                  <a:moveTo>
                    <a:pt x="5472" y="0"/>
                  </a:moveTo>
                  <a:lnTo>
                    <a:pt x="5472" y="0"/>
                  </a:lnTo>
                  <a:cubicBezTo>
                    <a:pt x="4449" y="578"/>
                    <a:pt x="3382" y="1068"/>
                    <a:pt x="2270" y="1512"/>
                  </a:cubicBezTo>
                  <a:cubicBezTo>
                    <a:pt x="1736" y="2447"/>
                    <a:pt x="891" y="3381"/>
                    <a:pt x="668" y="4092"/>
                  </a:cubicBezTo>
                  <a:cubicBezTo>
                    <a:pt x="45" y="6138"/>
                    <a:pt x="1" y="13256"/>
                    <a:pt x="1" y="13256"/>
                  </a:cubicBezTo>
                  <a:lnTo>
                    <a:pt x="624" y="13256"/>
                  </a:lnTo>
                  <a:cubicBezTo>
                    <a:pt x="1602" y="8185"/>
                    <a:pt x="5339" y="1246"/>
                    <a:pt x="5472" y="0"/>
                  </a:cubicBezTo>
                  <a:close/>
                </a:path>
              </a:pathLst>
            </a:custGeom>
            <a:solidFill>
              <a:srgbClr val="F7EA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 flipH="1">
              <a:off x="8109232" y="3991651"/>
              <a:ext cx="444232" cy="619356"/>
            </a:xfrm>
            <a:custGeom>
              <a:avLst/>
              <a:gdLst/>
              <a:ahLst/>
              <a:cxnLst/>
              <a:rect l="l" t="t" r="r" b="b"/>
              <a:pathLst>
                <a:path w="7785" h="10854" extrusionOk="0">
                  <a:moveTo>
                    <a:pt x="5605" y="0"/>
                  </a:moveTo>
                  <a:cubicBezTo>
                    <a:pt x="4849" y="979"/>
                    <a:pt x="3915" y="2091"/>
                    <a:pt x="3781" y="2402"/>
                  </a:cubicBezTo>
                  <a:cubicBezTo>
                    <a:pt x="3559" y="2847"/>
                    <a:pt x="0" y="10854"/>
                    <a:pt x="0" y="10854"/>
                  </a:cubicBezTo>
                  <a:lnTo>
                    <a:pt x="801" y="10854"/>
                  </a:lnTo>
                  <a:cubicBezTo>
                    <a:pt x="801" y="10854"/>
                    <a:pt x="6405" y="4048"/>
                    <a:pt x="6850" y="2669"/>
                  </a:cubicBezTo>
                  <a:cubicBezTo>
                    <a:pt x="7117" y="1958"/>
                    <a:pt x="7429" y="1246"/>
                    <a:pt x="7784" y="534"/>
                  </a:cubicBezTo>
                  <a:cubicBezTo>
                    <a:pt x="7073" y="445"/>
                    <a:pt x="6317" y="223"/>
                    <a:pt x="5605" y="0"/>
                  </a:cubicBezTo>
                  <a:close/>
                </a:path>
              </a:pathLst>
            </a:custGeom>
            <a:solidFill>
              <a:srgbClr val="F7EA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8"/>
            <p:cNvSpPr/>
            <p:nvPr/>
          </p:nvSpPr>
          <p:spPr>
            <a:xfrm flipH="1">
              <a:off x="7520347" y="3027123"/>
              <a:ext cx="1033117" cy="1583884"/>
            </a:xfrm>
            <a:custGeom>
              <a:avLst/>
              <a:gdLst/>
              <a:ahLst/>
              <a:cxnLst/>
              <a:rect l="l" t="t" r="r" b="b"/>
              <a:pathLst>
                <a:path w="18105" h="27757" extrusionOk="0">
                  <a:moveTo>
                    <a:pt x="17704" y="0"/>
                  </a:moveTo>
                  <a:cubicBezTo>
                    <a:pt x="15613" y="1246"/>
                    <a:pt x="13078" y="2002"/>
                    <a:pt x="12277" y="3381"/>
                  </a:cubicBezTo>
                  <a:cubicBezTo>
                    <a:pt x="10231" y="6940"/>
                    <a:pt x="8363" y="13123"/>
                    <a:pt x="6672" y="15525"/>
                  </a:cubicBezTo>
                  <a:cubicBezTo>
                    <a:pt x="6183" y="16281"/>
                    <a:pt x="4003" y="18861"/>
                    <a:pt x="3781" y="19305"/>
                  </a:cubicBezTo>
                  <a:cubicBezTo>
                    <a:pt x="3514" y="19750"/>
                    <a:pt x="0" y="27757"/>
                    <a:pt x="0" y="27757"/>
                  </a:cubicBezTo>
                  <a:lnTo>
                    <a:pt x="801" y="27757"/>
                  </a:lnTo>
                  <a:lnTo>
                    <a:pt x="979" y="27490"/>
                  </a:lnTo>
                  <a:cubicBezTo>
                    <a:pt x="1601" y="26111"/>
                    <a:pt x="4448" y="19706"/>
                    <a:pt x="4626" y="19305"/>
                  </a:cubicBezTo>
                  <a:cubicBezTo>
                    <a:pt x="4849" y="18861"/>
                    <a:pt x="7028" y="16281"/>
                    <a:pt x="7562" y="15525"/>
                  </a:cubicBezTo>
                  <a:cubicBezTo>
                    <a:pt x="9208" y="13123"/>
                    <a:pt x="11121" y="6940"/>
                    <a:pt x="13167" y="3381"/>
                  </a:cubicBezTo>
                  <a:cubicBezTo>
                    <a:pt x="13878" y="2136"/>
                    <a:pt x="16102" y="1379"/>
                    <a:pt x="18104" y="267"/>
                  </a:cubicBezTo>
                  <a:cubicBezTo>
                    <a:pt x="17971" y="178"/>
                    <a:pt x="17837" y="89"/>
                    <a:pt x="17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8"/>
            <p:cNvSpPr/>
            <p:nvPr/>
          </p:nvSpPr>
          <p:spPr>
            <a:xfrm flipH="1">
              <a:off x="7228472" y="3544908"/>
              <a:ext cx="360464" cy="1053431"/>
            </a:xfrm>
            <a:custGeom>
              <a:avLst/>
              <a:gdLst/>
              <a:ahLst/>
              <a:cxnLst/>
              <a:rect l="l" t="t" r="r" b="b"/>
              <a:pathLst>
                <a:path w="6317" h="18461" extrusionOk="0">
                  <a:moveTo>
                    <a:pt x="267" y="1"/>
                  </a:moveTo>
                  <a:cubicBezTo>
                    <a:pt x="178" y="1"/>
                    <a:pt x="89" y="45"/>
                    <a:pt x="0" y="90"/>
                  </a:cubicBezTo>
                  <a:cubicBezTo>
                    <a:pt x="2358" y="757"/>
                    <a:pt x="5471" y="4849"/>
                    <a:pt x="5471" y="5294"/>
                  </a:cubicBezTo>
                  <a:cubicBezTo>
                    <a:pt x="5471" y="6762"/>
                    <a:pt x="3781" y="8230"/>
                    <a:pt x="3425" y="9297"/>
                  </a:cubicBezTo>
                  <a:cubicBezTo>
                    <a:pt x="2802" y="11343"/>
                    <a:pt x="2758" y="18461"/>
                    <a:pt x="2758" y="18461"/>
                  </a:cubicBezTo>
                  <a:lnTo>
                    <a:pt x="3381" y="18461"/>
                  </a:lnTo>
                  <a:cubicBezTo>
                    <a:pt x="3470" y="18060"/>
                    <a:pt x="3559" y="17660"/>
                    <a:pt x="3648" y="17260"/>
                  </a:cubicBezTo>
                  <a:cubicBezTo>
                    <a:pt x="3692" y="15169"/>
                    <a:pt x="3870" y="10854"/>
                    <a:pt x="4315" y="9297"/>
                  </a:cubicBezTo>
                  <a:cubicBezTo>
                    <a:pt x="4626" y="8230"/>
                    <a:pt x="6317" y="6762"/>
                    <a:pt x="6317" y="5294"/>
                  </a:cubicBezTo>
                  <a:cubicBezTo>
                    <a:pt x="6317" y="4805"/>
                    <a:pt x="2625" y="1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 flipH="1">
              <a:off x="7487365" y="3504337"/>
              <a:ext cx="210732" cy="48617"/>
            </a:xfrm>
            <a:custGeom>
              <a:avLst/>
              <a:gdLst/>
              <a:ahLst/>
              <a:cxnLst/>
              <a:rect l="l" t="t" r="r" b="b"/>
              <a:pathLst>
                <a:path w="3693" h="852" extrusionOk="0">
                  <a:moveTo>
                    <a:pt x="3692" y="0"/>
                  </a:moveTo>
                  <a:cubicBezTo>
                    <a:pt x="2988" y="323"/>
                    <a:pt x="1801" y="471"/>
                    <a:pt x="946" y="471"/>
                  </a:cubicBezTo>
                  <a:cubicBezTo>
                    <a:pt x="505" y="471"/>
                    <a:pt x="152" y="432"/>
                    <a:pt x="0" y="356"/>
                  </a:cubicBezTo>
                  <a:lnTo>
                    <a:pt x="0" y="356"/>
                  </a:lnTo>
                  <a:cubicBezTo>
                    <a:pt x="400" y="676"/>
                    <a:pt x="872" y="852"/>
                    <a:pt x="1383" y="852"/>
                  </a:cubicBezTo>
                  <a:cubicBezTo>
                    <a:pt x="1441" y="852"/>
                    <a:pt x="1499" y="850"/>
                    <a:pt x="1557" y="845"/>
                  </a:cubicBezTo>
                  <a:cubicBezTo>
                    <a:pt x="2358" y="845"/>
                    <a:pt x="3114" y="534"/>
                    <a:pt x="3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 flipH="1">
              <a:off x="8495031" y="3214060"/>
              <a:ext cx="167593" cy="140545"/>
            </a:xfrm>
            <a:custGeom>
              <a:avLst/>
              <a:gdLst/>
              <a:ahLst/>
              <a:cxnLst/>
              <a:rect l="l" t="t" r="r" b="b"/>
              <a:pathLst>
                <a:path w="2937" h="2463" extrusionOk="0">
                  <a:moveTo>
                    <a:pt x="1311" y="0"/>
                  </a:moveTo>
                  <a:cubicBezTo>
                    <a:pt x="590" y="0"/>
                    <a:pt x="0" y="1840"/>
                    <a:pt x="0" y="1840"/>
                  </a:cubicBezTo>
                  <a:lnTo>
                    <a:pt x="490" y="2463"/>
                  </a:lnTo>
                  <a:cubicBezTo>
                    <a:pt x="490" y="2463"/>
                    <a:pt x="2936" y="1039"/>
                    <a:pt x="1602" y="105"/>
                  </a:cubicBezTo>
                  <a:cubicBezTo>
                    <a:pt x="1503" y="32"/>
                    <a:pt x="1406" y="0"/>
                    <a:pt x="1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 flipH="1">
              <a:off x="8583878" y="3259938"/>
              <a:ext cx="30528" cy="27105"/>
            </a:xfrm>
            <a:custGeom>
              <a:avLst/>
              <a:gdLst/>
              <a:ahLst/>
              <a:cxnLst/>
              <a:rect l="l" t="t" r="r" b="b"/>
              <a:pathLst>
                <a:path w="535" h="475" extrusionOk="0">
                  <a:moveTo>
                    <a:pt x="259" y="1"/>
                  </a:moveTo>
                  <a:cubicBezTo>
                    <a:pt x="177" y="1"/>
                    <a:pt x="81" y="74"/>
                    <a:pt x="45" y="146"/>
                  </a:cubicBezTo>
                  <a:cubicBezTo>
                    <a:pt x="1" y="280"/>
                    <a:pt x="90" y="413"/>
                    <a:pt x="223" y="458"/>
                  </a:cubicBezTo>
                  <a:cubicBezTo>
                    <a:pt x="245" y="469"/>
                    <a:pt x="270" y="474"/>
                    <a:pt x="296" y="474"/>
                  </a:cubicBezTo>
                  <a:cubicBezTo>
                    <a:pt x="373" y="474"/>
                    <a:pt x="456" y="424"/>
                    <a:pt x="490" y="324"/>
                  </a:cubicBezTo>
                  <a:cubicBezTo>
                    <a:pt x="534" y="191"/>
                    <a:pt x="445" y="57"/>
                    <a:pt x="312" y="13"/>
                  </a:cubicBezTo>
                  <a:cubicBezTo>
                    <a:pt x="296" y="5"/>
                    <a:pt x="278" y="1"/>
                    <a:pt x="259" y="1"/>
                  </a:cubicBezTo>
                  <a:close/>
                </a:path>
              </a:pathLst>
            </a:custGeom>
            <a:solidFill>
              <a:srgbClr val="FFE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 flipH="1">
              <a:off x="6718276" y="1834175"/>
              <a:ext cx="187907" cy="104767"/>
            </a:xfrm>
            <a:custGeom>
              <a:avLst/>
              <a:gdLst/>
              <a:ahLst/>
              <a:cxnLst/>
              <a:rect l="l" t="t" r="r" b="b"/>
              <a:pathLst>
                <a:path w="3293" h="1836" extrusionOk="0">
                  <a:moveTo>
                    <a:pt x="2714" y="0"/>
                  </a:moveTo>
                  <a:cubicBezTo>
                    <a:pt x="2714" y="0"/>
                    <a:pt x="1" y="401"/>
                    <a:pt x="534" y="1335"/>
                  </a:cubicBezTo>
                  <a:cubicBezTo>
                    <a:pt x="755" y="1699"/>
                    <a:pt x="1036" y="1836"/>
                    <a:pt x="1334" y="1836"/>
                  </a:cubicBezTo>
                  <a:cubicBezTo>
                    <a:pt x="2236" y="1836"/>
                    <a:pt x="3292" y="578"/>
                    <a:pt x="3292" y="578"/>
                  </a:cubicBezTo>
                  <a:lnTo>
                    <a:pt x="2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 flipH="1">
              <a:off x="6794455" y="1877314"/>
              <a:ext cx="33039" cy="27961"/>
            </a:xfrm>
            <a:custGeom>
              <a:avLst/>
              <a:gdLst/>
              <a:ahLst/>
              <a:cxnLst/>
              <a:rect l="l" t="t" r="r" b="b"/>
              <a:pathLst>
                <a:path w="579" h="490" extrusionOk="0">
                  <a:moveTo>
                    <a:pt x="223" y="0"/>
                  </a:moveTo>
                  <a:cubicBezTo>
                    <a:pt x="90" y="0"/>
                    <a:pt x="1" y="134"/>
                    <a:pt x="45" y="267"/>
                  </a:cubicBezTo>
                  <a:cubicBezTo>
                    <a:pt x="90" y="401"/>
                    <a:pt x="223" y="490"/>
                    <a:pt x="356" y="490"/>
                  </a:cubicBezTo>
                  <a:cubicBezTo>
                    <a:pt x="490" y="445"/>
                    <a:pt x="579" y="356"/>
                    <a:pt x="579" y="223"/>
                  </a:cubicBezTo>
                  <a:cubicBezTo>
                    <a:pt x="534" y="89"/>
                    <a:pt x="401" y="0"/>
                    <a:pt x="223" y="0"/>
                  </a:cubicBezTo>
                  <a:close/>
                </a:path>
              </a:pathLst>
            </a:custGeom>
            <a:solidFill>
              <a:srgbClr val="FFE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 flipH="1">
              <a:off x="7654900" y="2395099"/>
              <a:ext cx="159946" cy="93468"/>
            </a:xfrm>
            <a:custGeom>
              <a:avLst/>
              <a:gdLst/>
              <a:ahLst/>
              <a:cxnLst/>
              <a:rect l="l" t="t" r="r" b="b"/>
              <a:pathLst>
                <a:path w="2803" h="1638" extrusionOk="0">
                  <a:moveTo>
                    <a:pt x="2358" y="1"/>
                  </a:moveTo>
                  <a:lnTo>
                    <a:pt x="0" y="490"/>
                  </a:lnTo>
                  <a:lnTo>
                    <a:pt x="312" y="1602"/>
                  </a:lnTo>
                  <a:cubicBezTo>
                    <a:pt x="425" y="1627"/>
                    <a:pt x="544" y="1638"/>
                    <a:pt x="667" y="1638"/>
                  </a:cubicBezTo>
                  <a:cubicBezTo>
                    <a:pt x="1643" y="1638"/>
                    <a:pt x="2803" y="935"/>
                    <a:pt x="2803" y="935"/>
                  </a:cubicBezTo>
                  <a:lnTo>
                    <a:pt x="2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 flipH="1">
              <a:off x="7601604" y="2334213"/>
              <a:ext cx="81257" cy="119318"/>
            </a:xfrm>
            <a:custGeom>
              <a:avLst/>
              <a:gdLst/>
              <a:ahLst/>
              <a:cxnLst/>
              <a:rect l="l" t="t" r="r" b="b"/>
              <a:pathLst>
                <a:path w="1424" h="2091" extrusionOk="0">
                  <a:moveTo>
                    <a:pt x="845" y="0"/>
                  </a:moveTo>
                  <a:lnTo>
                    <a:pt x="0" y="1157"/>
                  </a:lnTo>
                  <a:lnTo>
                    <a:pt x="401" y="2091"/>
                  </a:lnTo>
                  <a:cubicBezTo>
                    <a:pt x="1023" y="1913"/>
                    <a:pt x="1424" y="1335"/>
                    <a:pt x="1424" y="712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 flipH="1">
              <a:off x="7527993" y="2912884"/>
              <a:ext cx="30528" cy="43253"/>
            </a:xfrm>
            <a:custGeom>
              <a:avLst/>
              <a:gdLst/>
              <a:ahLst/>
              <a:cxnLst/>
              <a:rect l="l" t="t" r="r" b="b"/>
              <a:pathLst>
                <a:path w="535" h="758" extrusionOk="0">
                  <a:moveTo>
                    <a:pt x="268" y="1"/>
                  </a:moveTo>
                  <a:cubicBezTo>
                    <a:pt x="134" y="1"/>
                    <a:pt x="1" y="179"/>
                    <a:pt x="1" y="401"/>
                  </a:cubicBezTo>
                  <a:cubicBezTo>
                    <a:pt x="1" y="579"/>
                    <a:pt x="134" y="757"/>
                    <a:pt x="268" y="757"/>
                  </a:cubicBezTo>
                  <a:cubicBezTo>
                    <a:pt x="401" y="757"/>
                    <a:pt x="535" y="579"/>
                    <a:pt x="535" y="401"/>
                  </a:cubicBezTo>
                  <a:cubicBezTo>
                    <a:pt x="535" y="179"/>
                    <a:pt x="401" y="1"/>
                    <a:pt x="268" y="1"/>
                  </a:cubicBezTo>
                  <a:close/>
                </a:path>
              </a:pathLst>
            </a:custGeom>
            <a:solidFill>
              <a:srgbClr val="604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 flipH="1">
              <a:off x="7522915" y="2813938"/>
              <a:ext cx="30528" cy="40628"/>
            </a:xfrm>
            <a:custGeom>
              <a:avLst/>
              <a:gdLst/>
              <a:ahLst/>
              <a:cxnLst/>
              <a:rect l="l" t="t" r="r" b="b"/>
              <a:pathLst>
                <a:path w="535" h="712" extrusionOk="0">
                  <a:moveTo>
                    <a:pt x="268" y="0"/>
                  </a:moveTo>
                  <a:cubicBezTo>
                    <a:pt x="134" y="0"/>
                    <a:pt x="1" y="178"/>
                    <a:pt x="1" y="356"/>
                  </a:cubicBezTo>
                  <a:cubicBezTo>
                    <a:pt x="1" y="578"/>
                    <a:pt x="134" y="712"/>
                    <a:pt x="268" y="712"/>
                  </a:cubicBezTo>
                  <a:cubicBezTo>
                    <a:pt x="401" y="712"/>
                    <a:pt x="535" y="534"/>
                    <a:pt x="535" y="356"/>
                  </a:cubicBezTo>
                  <a:cubicBezTo>
                    <a:pt x="535" y="178"/>
                    <a:pt x="401" y="0"/>
                    <a:pt x="268" y="0"/>
                  </a:cubicBezTo>
                  <a:close/>
                </a:path>
              </a:pathLst>
            </a:custGeom>
            <a:solidFill>
              <a:srgbClr val="604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 flipH="1">
              <a:off x="7520347" y="2907806"/>
              <a:ext cx="30528" cy="38175"/>
            </a:xfrm>
            <a:custGeom>
              <a:avLst/>
              <a:gdLst/>
              <a:ahLst/>
              <a:cxnLst/>
              <a:rect l="l" t="t" r="r" b="b"/>
              <a:pathLst>
                <a:path w="535" h="669" extrusionOk="0">
                  <a:moveTo>
                    <a:pt x="267" y="1"/>
                  </a:moveTo>
                  <a:cubicBezTo>
                    <a:pt x="134" y="1"/>
                    <a:pt x="0" y="134"/>
                    <a:pt x="0" y="357"/>
                  </a:cubicBezTo>
                  <a:cubicBezTo>
                    <a:pt x="0" y="535"/>
                    <a:pt x="134" y="668"/>
                    <a:pt x="267" y="668"/>
                  </a:cubicBezTo>
                  <a:cubicBezTo>
                    <a:pt x="401" y="668"/>
                    <a:pt x="534" y="535"/>
                    <a:pt x="534" y="357"/>
                  </a:cubicBezTo>
                  <a:cubicBezTo>
                    <a:pt x="534" y="134"/>
                    <a:pt x="401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 flipH="1">
              <a:off x="7517836" y="2811370"/>
              <a:ext cx="27961" cy="40686"/>
            </a:xfrm>
            <a:custGeom>
              <a:avLst/>
              <a:gdLst/>
              <a:ahLst/>
              <a:cxnLst/>
              <a:rect l="l" t="t" r="r" b="b"/>
              <a:pathLst>
                <a:path w="490" h="713" extrusionOk="0">
                  <a:moveTo>
                    <a:pt x="267" y="1"/>
                  </a:moveTo>
                  <a:cubicBezTo>
                    <a:pt x="134" y="1"/>
                    <a:pt x="0" y="178"/>
                    <a:pt x="0" y="356"/>
                  </a:cubicBezTo>
                  <a:cubicBezTo>
                    <a:pt x="0" y="534"/>
                    <a:pt x="134" y="712"/>
                    <a:pt x="267" y="712"/>
                  </a:cubicBezTo>
                  <a:cubicBezTo>
                    <a:pt x="401" y="712"/>
                    <a:pt x="490" y="534"/>
                    <a:pt x="490" y="356"/>
                  </a:cubicBezTo>
                  <a:cubicBezTo>
                    <a:pt x="490" y="178"/>
                    <a:pt x="401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 flipH="1">
              <a:off x="7817357" y="2552192"/>
              <a:ext cx="121885" cy="180546"/>
            </a:xfrm>
            <a:custGeom>
              <a:avLst/>
              <a:gdLst/>
              <a:ahLst/>
              <a:cxnLst/>
              <a:rect l="l" t="t" r="r" b="b"/>
              <a:pathLst>
                <a:path w="2136" h="3164" extrusionOk="0">
                  <a:moveTo>
                    <a:pt x="487" y="0"/>
                  </a:moveTo>
                  <a:cubicBezTo>
                    <a:pt x="422" y="0"/>
                    <a:pt x="363" y="30"/>
                    <a:pt x="312" y="94"/>
                  </a:cubicBezTo>
                  <a:cubicBezTo>
                    <a:pt x="1" y="495"/>
                    <a:pt x="1202" y="1162"/>
                    <a:pt x="2136" y="3164"/>
                  </a:cubicBezTo>
                  <a:cubicBezTo>
                    <a:pt x="2056" y="2207"/>
                    <a:pt x="1048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 flipH="1">
              <a:off x="7406165" y="2300090"/>
              <a:ext cx="129475" cy="176323"/>
            </a:xfrm>
            <a:custGeom>
              <a:avLst/>
              <a:gdLst/>
              <a:ahLst/>
              <a:cxnLst/>
              <a:rect l="l" t="t" r="r" b="b"/>
              <a:pathLst>
                <a:path w="2269" h="3090" extrusionOk="0">
                  <a:moveTo>
                    <a:pt x="449" y="0"/>
                  </a:moveTo>
                  <a:cubicBezTo>
                    <a:pt x="378" y="0"/>
                    <a:pt x="317" y="34"/>
                    <a:pt x="267" y="109"/>
                  </a:cubicBezTo>
                  <a:cubicBezTo>
                    <a:pt x="0" y="509"/>
                    <a:pt x="1201" y="1087"/>
                    <a:pt x="2269" y="3089"/>
                  </a:cubicBezTo>
                  <a:cubicBezTo>
                    <a:pt x="2111" y="2141"/>
                    <a:pt x="1006" y="0"/>
                    <a:pt x="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 flipH="1">
              <a:off x="7393440" y="3024612"/>
              <a:ext cx="172671" cy="134553"/>
            </a:xfrm>
            <a:custGeom>
              <a:avLst/>
              <a:gdLst/>
              <a:ahLst/>
              <a:cxnLst/>
              <a:rect l="l" t="t" r="r" b="b"/>
              <a:pathLst>
                <a:path w="3026" h="2358" extrusionOk="0">
                  <a:moveTo>
                    <a:pt x="401" y="0"/>
                  </a:moveTo>
                  <a:lnTo>
                    <a:pt x="0" y="712"/>
                  </a:lnTo>
                  <a:cubicBezTo>
                    <a:pt x="1113" y="934"/>
                    <a:pt x="2136" y="1512"/>
                    <a:pt x="2936" y="2358"/>
                  </a:cubicBezTo>
                  <a:cubicBezTo>
                    <a:pt x="2936" y="2358"/>
                    <a:pt x="3025" y="1512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 flipH="1">
              <a:off x="7578722" y="2433160"/>
              <a:ext cx="96550" cy="134610"/>
            </a:xfrm>
            <a:custGeom>
              <a:avLst/>
              <a:gdLst/>
              <a:ahLst/>
              <a:cxnLst/>
              <a:rect l="l" t="t" r="r" b="b"/>
              <a:pathLst>
                <a:path w="1692" h="2359" extrusionOk="0">
                  <a:moveTo>
                    <a:pt x="401" y="1"/>
                  </a:moveTo>
                  <a:lnTo>
                    <a:pt x="1" y="401"/>
                  </a:lnTo>
                  <a:cubicBezTo>
                    <a:pt x="401" y="1024"/>
                    <a:pt x="801" y="1691"/>
                    <a:pt x="1113" y="2358"/>
                  </a:cubicBezTo>
                  <a:lnTo>
                    <a:pt x="1691" y="2047"/>
                  </a:lnTo>
                  <a:cubicBezTo>
                    <a:pt x="1380" y="1291"/>
                    <a:pt x="935" y="62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 flipH="1">
              <a:off x="7633958" y="2462775"/>
              <a:ext cx="24309" cy="16149"/>
            </a:xfrm>
            <a:custGeom>
              <a:avLst/>
              <a:gdLst/>
              <a:ahLst/>
              <a:cxnLst/>
              <a:rect l="l" t="t" r="r" b="b"/>
              <a:pathLst>
                <a:path w="426" h="283" extrusionOk="0">
                  <a:moveTo>
                    <a:pt x="366" y="1"/>
                  </a:moveTo>
                  <a:cubicBezTo>
                    <a:pt x="251" y="1"/>
                    <a:pt x="0" y="283"/>
                    <a:pt x="237" y="283"/>
                  </a:cubicBezTo>
                  <a:cubicBezTo>
                    <a:pt x="370" y="283"/>
                    <a:pt x="414" y="194"/>
                    <a:pt x="414" y="105"/>
                  </a:cubicBezTo>
                  <a:cubicBezTo>
                    <a:pt x="425" y="29"/>
                    <a:pt x="402" y="1"/>
                    <a:pt x="366" y="1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 flipH="1">
              <a:off x="7609193" y="2500893"/>
              <a:ext cx="23681" cy="16092"/>
            </a:xfrm>
            <a:custGeom>
              <a:avLst/>
              <a:gdLst/>
              <a:ahLst/>
              <a:cxnLst/>
              <a:rect l="l" t="t" r="r" b="b"/>
              <a:pathLst>
                <a:path w="415" h="282" extrusionOk="0">
                  <a:moveTo>
                    <a:pt x="347" y="0"/>
                  </a:moveTo>
                  <a:cubicBezTo>
                    <a:pt x="225" y="0"/>
                    <a:pt x="0" y="282"/>
                    <a:pt x="236" y="282"/>
                  </a:cubicBezTo>
                  <a:cubicBezTo>
                    <a:pt x="325" y="282"/>
                    <a:pt x="414" y="193"/>
                    <a:pt x="414" y="104"/>
                  </a:cubicBezTo>
                  <a:cubicBezTo>
                    <a:pt x="414" y="29"/>
                    <a:pt x="386" y="0"/>
                    <a:pt x="347" y="0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 flipH="1">
              <a:off x="7591447" y="2536386"/>
              <a:ext cx="23681" cy="16149"/>
            </a:xfrm>
            <a:custGeom>
              <a:avLst/>
              <a:gdLst/>
              <a:ahLst/>
              <a:cxnLst/>
              <a:rect l="l" t="t" r="r" b="b"/>
              <a:pathLst>
                <a:path w="415" h="283" extrusionOk="0">
                  <a:moveTo>
                    <a:pt x="347" y="1"/>
                  </a:moveTo>
                  <a:cubicBezTo>
                    <a:pt x="225" y="1"/>
                    <a:pt x="1" y="282"/>
                    <a:pt x="237" y="282"/>
                  </a:cubicBezTo>
                  <a:cubicBezTo>
                    <a:pt x="326" y="282"/>
                    <a:pt x="415" y="193"/>
                    <a:pt x="415" y="105"/>
                  </a:cubicBezTo>
                  <a:cubicBezTo>
                    <a:pt x="415" y="29"/>
                    <a:pt x="386" y="1"/>
                    <a:pt x="347" y="1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 flipH="1">
              <a:off x="7659979" y="2419636"/>
              <a:ext cx="23681" cy="16149"/>
            </a:xfrm>
            <a:custGeom>
              <a:avLst/>
              <a:gdLst/>
              <a:ahLst/>
              <a:cxnLst/>
              <a:rect l="l" t="t" r="r" b="b"/>
              <a:pathLst>
                <a:path w="415" h="283" extrusionOk="0">
                  <a:moveTo>
                    <a:pt x="347" y="1"/>
                  </a:moveTo>
                  <a:cubicBezTo>
                    <a:pt x="225" y="1"/>
                    <a:pt x="1" y="282"/>
                    <a:pt x="237" y="282"/>
                  </a:cubicBezTo>
                  <a:cubicBezTo>
                    <a:pt x="326" y="282"/>
                    <a:pt x="415" y="193"/>
                    <a:pt x="415" y="104"/>
                  </a:cubicBezTo>
                  <a:cubicBezTo>
                    <a:pt x="415" y="29"/>
                    <a:pt x="386" y="1"/>
                    <a:pt x="347" y="1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 flipH="1">
              <a:off x="6466973" y="1420414"/>
              <a:ext cx="370678" cy="387740"/>
            </a:xfrm>
            <a:custGeom>
              <a:avLst/>
              <a:gdLst/>
              <a:ahLst/>
              <a:cxnLst/>
              <a:rect l="l" t="t" r="r" b="b"/>
              <a:pathLst>
                <a:path w="6496" h="6795" extrusionOk="0">
                  <a:moveTo>
                    <a:pt x="4004" y="1"/>
                  </a:moveTo>
                  <a:cubicBezTo>
                    <a:pt x="3025" y="1"/>
                    <a:pt x="1113" y="846"/>
                    <a:pt x="579" y="1602"/>
                  </a:cubicBezTo>
                  <a:cubicBezTo>
                    <a:pt x="1" y="2403"/>
                    <a:pt x="268" y="4004"/>
                    <a:pt x="668" y="4671"/>
                  </a:cubicBezTo>
                  <a:cubicBezTo>
                    <a:pt x="490" y="5339"/>
                    <a:pt x="534" y="6050"/>
                    <a:pt x="757" y="6717"/>
                  </a:cubicBezTo>
                  <a:cubicBezTo>
                    <a:pt x="994" y="6769"/>
                    <a:pt x="1234" y="6794"/>
                    <a:pt x="1473" y="6794"/>
                  </a:cubicBezTo>
                  <a:cubicBezTo>
                    <a:pt x="2261" y="6794"/>
                    <a:pt x="3033" y="6518"/>
                    <a:pt x="3648" y="6006"/>
                  </a:cubicBezTo>
                  <a:cubicBezTo>
                    <a:pt x="3648" y="6006"/>
                    <a:pt x="3292" y="4894"/>
                    <a:pt x="4049" y="4849"/>
                  </a:cubicBezTo>
                  <a:cubicBezTo>
                    <a:pt x="5116" y="4627"/>
                    <a:pt x="5917" y="3782"/>
                    <a:pt x="6184" y="2714"/>
                  </a:cubicBezTo>
                  <a:cubicBezTo>
                    <a:pt x="6495" y="1424"/>
                    <a:pt x="4938" y="1"/>
                    <a:pt x="40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 flipH="1">
              <a:off x="6538073" y="1420414"/>
              <a:ext cx="299578" cy="387740"/>
            </a:xfrm>
            <a:custGeom>
              <a:avLst/>
              <a:gdLst/>
              <a:ahLst/>
              <a:cxnLst/>
              <a:rect l="l" t="t" r="r" b="b"/>
              <a:pathLst>
                <a:path w="5250" h="6795" extrusionOk="0">
                  <a:moveTo>
                    <a:pt x="4004" y="1"/>
                  </a:moveTo>
                  <a:cubicBezTo>
                    <a:pt x="3025" y="1"/>
                    <a:pt x="1113" y="846"/>
                    <a:pt x="534" y="1647"/>
                  </a:cubicBezTo>
                  <a:cubicBezTo>
                    <a:pt x="1" y="2403"/>
                    <a:pt x="268" y="4004"/>
                    <a:pt x="668" y="4716"/>
                  </a:cubicBezTo>
                  <a:cubicBezTo>
                    <a:pt x="490" y="5383"/>
                    <a:pt x="534" y="6050"/>
                    <a:pt x="757" y="6717"/>
                  </a:cubicBezTo>
                  <a:cubicBezTo>
                    <a:pt x="994" y="6769"/>
                    <a:pt x="1234" y="6794"/>
                    <a:pt x="1473" y="6794"/>
                  </a:cubicBezTo>
                  <a:cubicBezTo>
                    <a:pt x="2261" y="6794"/>
                    <a:pt x="3033" y="6518"/>
                    <a:pt x="3648" y="6006"/>
                  </a:cubicBezTo>
                  <a:cubicBezTo>
                    <a:pt x="3648" y="6006"/>
                    <a:pt x="3292" y="4938"/>
                    <a:pt x="4004" y="4849"/>
                  </a:cubicBezTo>
                  <a:cubicBezTo>
                    <a:pt x="4360" y="4805"/>
                    <a:pt x="4716" y="4671"/>
                    <a:pt x="4983" y="4449"/>
                  </a:cubicBezTo>
                  <a:lnTo>
                    <a:pt x="4983" y="4449"/>
                  </a:lnTo>
                  <a:cubicBezTo>
                    <a:pt x="4805" y="4501"/>
                    <a:pt x="4625" y="4526"/>
                    <a:pt x="4448" y="4526"/>
                  </a:cubicBezTo>
                  <a:cubicBezTo>
                    <a:pt x="3870" y="4526"/>
                    <a:pt x="3321" y="4258"/>
                    <a:pt x="2981" y="3782"/>
                  </a:cubicBezTo>
                  <a:cubicBezTo>
                    <a:pt x="2269" y="2848"/>
                    <a:pt x="2403" y="1602"/>
                    <a:pt x="3248" y="846"/>
                  </a:cubicBezTo>
                  <a:cubicBezTo>
                    <a:pt x="3574" y="547"/>
                    <a:pt x="4000" y="397"/>
                    <a:pt x="4434" y="397"/>
                  </a:cubicBezTo>
                  <a:cubicBezTo>
                    <a:pt x="4710" y="397"/>
                    <a:pt x="4990" y="458"/>
                    <a:pt x="5250" y="579"/>
                  </a:cubicBezTo>
                  <a:cubicBezTo>
                    <a:pt x="4938" y="223"/>
                    <a:pt x="4449" y="45"/>
                    <a:pt x="40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 flipH="1">
              <a:off x="6690373" y="1582301"/>
              <a:ext cx="73668" cy="90159"/>
            </a:xfrm>
            <a:custGeom>
              <a:avLst/>
              <a:gdLst/>
              <a:ahLst/>
              <a:cxnLst/>
              <a:rect l="l" t="t" r="r" b="b"/>
              <a:pathLst>
                <a:path w="1291" h="1580" extrusionOk="0">
                  <a:moveTo>
                    <a:pt x="578" y="0"/>
                  </a:moveTo>
                  <a:cubicBezTo>
                    <a:pt x="535" y="0"/>
                    <a:pt x="491" y="4"/>
                    <a:pt x="445" y="11"/>
                  </a:cubicBezTo>
                  <a:cubicBezTo>
                    <a:pt x="179" y="55"/>
                    <a:pt x="1" y="188"/>
                    <a:pt x="90" y="722"/>
                  </a:cubicBezTo>
                  <a:cubicBezTo>
                    <a:pt x="211" y="1206"/>
                    <a:pt x="514" y="1580"/>
                    <a:pt x="768" y="1580"/>
                  </a:cubicBezTo>
                  <a:cubicBezTo>
                    <a:pt x="795" y="1580"/>
                    <a:pt x="821" y="1576"/>
                    <a:pt x="846" y="1567"/>
                  </a:cubicBezTo>
                  <a:cubicBezTo>
                    <a:pt x="1157" y="1523"/>
                    <a:pt x="1291" y="1034"/>
                    <a:pt x="1157" y="544"/>
                  </a:cubicBezTo>
                  <a:cubicBezTo>
                    <a:pt x="1043" y="126"/>
                    <a:pt x="832" y="0"/>
                    <a:pt x="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 flipH="1">
              <a:off x="6695451" y="1582130"/>
              <a:ext cx="68589" cy="59174"/>
            </a:xfrm>
            <a:custGeom>
              <a:avLst/>
              <a:gdLst/>
              <a:ahLst/>
              <a:cxnLst/>
              <a:rect l="l" t="t" r="r" b="b"/>
              <a:pathLst>
                <a:path w="1202" h="1037" extrusionOk="0">
                  <a:moveTo>
                    <a:pt x="611" y="0"/>
                  </a:moveTo>
                  <a:cubicBezTo>
                    <a:pt x="558" y="0"/>
                    <a:pt x="502" y="5"/>
                    <a:pt x="445" y="14"/>
                  </a:cubicBezTo>
                  <a:cubicBezTo>
                    <a:pt x="179" y="58"/>
                    <a:pt x="1" y="147"/>
                    <a:pt x="90" y="681"/>
                  </a:cubicBezTo>
                  <a:cubicBezTo>
                    <a:pt x="90" y="725"/>
                    <a:pt x="134" y="814"/>
                    <a:pt x="134" y="859"/>
                  </a:cubicBezTo>
                  <a:cubicBezTo>
                    <a:pt x="490" y="859"/>
                    <a:pt x="801" y="948"/>
                    <a:pt x="1113" y="1037"/>
                  </a:cubicBezTo>
                  <a:lnTo>
                    <a:pt x="1202" y="1037"/>
                  </a:lnTo>
                  <a:cubicBezTo>
                    <a:pt x="1202" y="859"/>
                    <a:pt x="1202" y="681"/>
                    <a:pt x="1157" y="503"/>
                  </a:cubicBezTo>
                  <a:cubicBezTo>
                    <a:pt x="1048" y="103"/>
                    <a:pt x="850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 flipH="1">
              <a:off x="6771573" y="1590461"/>
              <a:ext cx="48275" cy="86564"/>
            </a:xfrm>
            <a:custGeom>
              <a:avLst/>
              <a:gdLst/>
              <a:ahLst/>
              <a:cxnLst/>
              <a:rect l="l" t="t" r="r" b="b"/>
              <a:pathLst>
                <a:path w="846" h="1517" extrusionOk="0">
                  <a:moveTo>
                    <a:pt x="311" y="1"/>
                  </a:moveTo>
                  <a:cubicBezTo>
                    <a:pt x="134" y="1"/>
                    <a:pt x="0" y="90"/>
                    <a:pt x="45" y="624"/>
                  </a:cubicBezTo>
                  <a:cubicBezTo>
                    <a:pt x="129" y="1090"/>
                    <a:pt x="376" y="1516"/>
                    <a:pt x="553" y="1516"/>
                  </a:cubicBezTo>
                  <a:cubicBezTo>
                    <a:pt x="562" y="1516"/>
                    <a:pt x="570" y="1515"/>
                    <a:pt x="578" y="1513"/>
                  </a:cubicBezTo>
                  <a:cubicBezTo>
                    <a:pt x="801" y="1513"/>
                    <a:pt x="845" y="1069"/>
                    <a:pt x="756" y="579"/>
                  </a:cubicBezTo>
                  <a:cubicBezTo>
                    <a:pt x="667" y="90"/>
                    <a:pt x="489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 flipH="1">
              <a:off x="6774141" y="1593028"/>
              <a:ext cx="45707" cy="55921"/>
            </a:xfrm>
            <a:custGeom>
              <a:avLst/>
              <a:gdLst/>
              <a:ahLst/>
              <a:cxnLst/>
              <a:rect l="l" t="t" r="r" b="b"/>
              <a:pathLst>
                <a:path w="801" h="980" extrusionOk="0">
                  <a:moveTo>
                    <a:pt x="311" y="0"/>
                  </a:moveTo>
                  <a:cubicBezTo>
                    <a:pt x="134" y="0"/>
                    <a:pt x="0" y="89"/>
                    <a:pt x="45" y="579"/>
                  </a:cubicBezTo>
                  <a:lnTo>
                    <a:pt x="45" y="623"/>
                  </a:lnTo>
                  <a:cubicBezTo>
                    <a:pt x="222" y="668"/>
                    <a:pt x="356" y="712"/>
                    <a:pt x="489" y="801"/>
                  </a:cubicBezTo>
                  <a:lnTo>
                    <a:pt x="801" y="979"/>
                  </a:lnTo>
                  <a:cubicBezTo>
                    <a:pt x="801" y="846"/>
                    <a:pt x="801" y="668"/>
                    <a:pt x="756" y="534"/>
                  </a:cubicBezTo>
                  <a:cubicBezTo>
                    <a:pt x="667" y="45"/>
                    <a:pt x="489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 flipH="1">
              <a:off x="6733626" y="1666582"/>
              <a:ext cx="40571" cy="63625"/>
            </a:xfrm>
            <a:custGeom>
              <a:avLst/>
              <a:gdLst/>
              <a:ahLst/>
              <a:cxnLst/>
              <a:rect l="l" t="t" r="r" b="b"/>
              <a:pathLst>
                <a:path w="711" h="1115" extrusionOk="0">
                  <a:moveTo>
                    <a:pt x="99" y="0"/>
                  </a:moveTo>
                  <a:cubicBezTo>
                    <a:pt x="96" y="0"/>
                    <a:pt x="93" y="0"/>
                    <a:pt x="90" y="1"/>
                  </a:cubicBezTo>
                  <a:cubicBezTo>
                    <a:pt x="1" y="46"/>
                    <a:pt x="45" y="936"/>
                    <a:pt x="90" y="1025"/>
                  </a:cubicBezTo>
                  <a:cubicBezTo>
                    <a:pt x="123" y="1092"/>
                    <a:pt x="195" y="1114"/>
                    <a:pt x="276" y="1114"/>
                  </a:cubicBezTo>
                  <a:cubicBezTo>
                    <a:pt x="409" y="1114"/>
                    <a:pt x="568" y="1052"/>
                    <a:pt x="623" y="1025"/>
                  </a:cubicBezTo>
                  <a:cubicBezTo>
                    <a:pt x="711" y="981"/>
                    <a:pt x="24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 flipH="1">
              <a:off x="6741158" y="1666639"/>
              <a:ext cx="33039" cy="53353"/>
            </a:xfrm>
            <a:custGeom>
              <a:avLst/>
              <a:gdLst/>
              <a:ahLst/>
              <a:cxnLst/>
              <a:rect l="l" t="t" r="r" b="b"/>
              <a:pathLst>
                <a:path w="579" h="935" extrusionOk="0">
                  <a:moveTo>
                    <a:pt x="90" y="0"/>
                  </a:moveTo>
                  <a:cubicBezTo>
                    <a:pt x="1" y="45"/>
                    <a:pt x="45" y="712"/>
                    <a:pt x="90" y="935"/>
                  </a:cubicBezTo>
                  <a:cubicBezTo>
                    <a:pt x="179" y="890"/>
                    <a:pt x="312" y="890"/>
                    <a:pt x="401" y="890"/>
                  </a:cubicBezTo>
                  <a:lnTo>
                    <a:pt x="579" y="890"/>
                  </a:lnTo>
                  <a:cubicBezTo>
                    <a:pt x="490" y="623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 flipH="1">
              <a:off x="6626919" y="1712974"/>
              <a:ext cx="95751" cy="55237"/>
            </a:xfrm>
            <a:custGeom>
              <a:avLst/>
              <a:gdLst/>
              <a:ahLst/>
              <a:cxnLst/>
              <a:rect l="l" t="t" r="r" b="b"/>
              <a:pathLst>
                <a:path w="1678" h="968" extrusionOk="0">
                  <a:moveTo>
                    <a:pt x="1564" y="1"/>
                  </a:moveTo>
                  <a:cubicBezTo>
                    <a:pt x="1457" y="1"/>
                    <a:pt x="1046" y="234"/>
                    <a:pt x="637" y="234"/>
                  </a:cubicBezTo>
                  <a:cubicBezTo>
                    <a:pt x="490" y="234"/>
                    <a:pt x="343" y="204"/>
                    <a:pt x="210" y="123"/>
                  </a:cubicBezTo>
                  <a:cubicBezTo>
                    <a:pt x="188" y="112"/>
                    <a:pt x="171" y="107"/>
                    <a:pt x="159" y="107"/>
                  </a:cubicBezTo>
                  <a:cubicBezTo>
                    <a:pt x="1" y="107"/>
                    <a:pt x="635" y="968"/>
                    <a:pt x="1290" y="968"/>
                  </a:cubicBezTo>
                  <a:cubicBezTo>
                    <a:pt x="1405" y="968"/>
                    <a:pt x="1521" y="941"/>
                    <a:pt x="1633" y="879"/>
                  </a:cubicBezTo>
                  <a:cubicBezTo>
                    <a:pt x="1678" y="701"/>
                    <a:pt x="1544" y="256"/>
                    <a:pt x="1589" y="34"/>
                  </a:cubicBezTo>
                  <a:cubicBezTo>
                    <a:pt x="1594" y="10"/>
                    <a:pt x="1585" y="1"/>
                    <a:pt x="1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 flipH="1">
              <a:off x="6746180" y="1722503"/>
              <a:ext cx="15293" cy="10157"/>
            </a:xfrm>
            <a:custGeom>
              <a:avLst/>
              <a:gdLst/>
              <a:ahLst/>
              <a:cxnLst/>
              <a:rect l="l" t="t" r="r" b="b"/>
              <a:pathLst>
                <a:path w="268" h="178" extrusionOk="0">
                  <a:moveTo>
                    <a:pt x="89" y="0"/>
                  </a:moveTo>
                  <a:cubicBezTo>
                    <a:pt x="0" y="0"/>
                    <a:pt x="0" y="45"/>
                    <a:pt x="0" y="178"/>
                  </a:cubicBezTo>
                  <a:lnTo>
                    <a:pt x="267" y="178"/>
                  </a:lnTo>
                  <a:cubicBezTo>
                    <a:pt x="267" y="178"/>
                    <a:pt x="178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 flipH="1">
              <a:off x="6774141" y="1791035"/>
              <a:ext cx="7646" cy="15236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45" y="0"/>
                  </a:moveTo>
                  <a:cubicBezTo>
                    <a:pt x="0" y="0"/>
                    <a:pt x="45" y="133"/>
                    <a:pt x="45" y="267"/>
                  </a:cubicBezTo>
                  <a:lnTo>
                    <a:pt x="134" y="267"/>
                  </a:lnTo>
                  <a:cubicBezTo>
                    <a:pt x="134" y="267"/>
                    <a:pt x="134" y="45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 flipH="1">
              <a:off x="6751259" y="1793546"/>
              <a:ext cx="10214" cy="15293"/>
            </a:xfrm>
            <a:custGeom>
              <a:avLst/>
              <a:gdLst/>
              <a:ahLst/>
              <a:cxnLst/>
              <a:rect l="l" t="t" r="r" b="b"/>
              <a:pathLst>
                <a:path w="179" h="268" extrusionOk="0">
                  <a:moveTo>
                    <a:pt x="45" y="1"/>
                  </a:moveTo>
                  <a:cubicBezTo>
                    <a:pt x="0" y="1"/>
                    <a:pt x="45" y="134"/>
                    <a:pt x="45" y="267"/>
                  </a:cubicBezTo>
                  <a:lnTo>
                    <a:pt x="178" y="267"/>
                  </a:lnTo>
                  <a:cubicBezTo>
                    <a:pt x="178" y="267"/>
                    <a:pt x="134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 flipH="1">
              <a:off x="6733512" y="1793147"/>
              <a:ext cx="9187" cy="13124"/>
            </a:xfrm>
            <a:custGeom>
              <a:avLst/>
              <a:gdLst/>
              <a:ahLst/>
              <a:cxnLst/>
              <a:rect l="l" t="t" r="r" b="b"/>
              <a:pathLst>
                <a:path w="161" h="230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71" y="151"/>
                    <a:pt x="71" y="230"/>
                  </a:cubicBezTo>
                  <a:lnTo>
                    <a:pt x="160" y="230"/>
                  </a:lnTo>
                  <a:cubicBezTo>
                    <a:pt x="160" y="230"/>
                    <a:pt x="71" y="8"/>
                    <a:pt x="27" y="8"/>
                  </a:cubicBezTo>
                  <a:cubicBezTo>
                    <a:pt x="22" y="3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 flipH="1">
              <a:off x="6708119" y="1788468"/>
              <a:ext cx="12782" cy="15293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45" y="1"/>
                  </a:moveTo>
                  <a:cubicBezTo>
                    <a:pt x="1" y="1"/>
                    <a:pt x="90" y="178"/>
                    <a:pt x="134" y="267"/>
                  </a:cubicBezTo>
                  <a:lnTo>
                    <a:pt x="223" y="267"/>
                  </a:lnTo>
                  <a:cubicBezTo>
                    <a:pt x="223" y="267"/>
                    <a:pt x="90" y="45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 flipH="1">
              <a:off x="6685294" y="1783389"/>
              <a:ext cx="12725" cy="12725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45" y="1"/>
                  </a:moveTo>
                  <a:cubicBezTo>
                    <a:pt x="0" y="1"/>
                    <a:pt x="89" y="134"/>
                    <a:pt x="178" y="223"/>
                  </a:cubicBezTo>
                  <a:lnTo>
                    <a:pt x="223" y="223"/>
                  </a:lnTo>
                  <a:cubicBezTo>
                    <a:pt x="223" y="223"/>
                    <a:pt x="89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 flipH="1">
              <a:off x="7680293" y="1730663"/>
              <a:ext cx="573706" cy="629913"/>
            </a:xfrm>
            <a:custGeom>
              <a:avLst/>
              <a:gdLst/>
              <a:ahLst/>
              <a:cxnLst/>
              <a:rect l="l" t="t" r="r" b="b"/>
              <a:pathLst>
                <a:path w="10054" h="11039" extrusionOk="0">
                  <a:moveTo>
                    <a:pt x="7330" y="1"/>
                  </a:moveTo>
                  <a:cubicBezTo>
                    <a:pt x="6884" y="1"/>
                    <a:pt x="6449" y="260"/>
                    <a:pt x="6228" y="702"/>
                  </a:cubicBezTo>
                  <a:cubicBezTo>
                    <a:pt x="6209" y="698"/>
                    <a:pt x="6186" y="697"/>
                    <a:pt x="6160" y="697"/>
                  </a:cubicBezTo>
                  <a:cubicBezTo>
                    <a:pt x="5266" y="697"/>
                    <a:pt x="921" y="2932"/>
                    <a:pt x="446" y="4706"/>
                  </a:cubicBezTo>
                  <a:cubicBezTo>
                    <a:pt x="1" y="6529"/>
                    <a:pt x="1113" y="6974"/>
                    <a:pt x="1113" y="6974"/>
                  </a:cubicBezTo>
                  <a:cubicBezTo>
                    <a:pt x="1096" y="6971"/>
                    <a:pt x="1080" y="6969"/>
                    <a:pt x="1063" y="6969"/>
                  </a:cubicBezTo>
                  <a:cubicBezTo>
                    <a:pt x="859" y="6969"/>
                    <a:pt x="678" y="7213"/>
                    <a:pt x="802" y="7419"/>
                  </a:cubicBezTo>
                  <a:cubicBezTo>
                    <a:pt x="1157" y="8709"/>
                    <a:pt x="3782" y="9020"/>
                    <a:pt x="3782" y="9020"/>
                  </a:cubicBezTo>
                  <a:cubicBezTo>
                    <a:pt x="3782" y="9020"/>
                    <a:pt x="2848" y="10132"/>
                    <a:pt x="3382" y="10711"/>
                  </a:cubicBezTo>
                  <a:cubicBezTo>
                    <a:pt x="3626" y="10974"/>
                    <a:pt x="4334" y="11039"/>
                    <a:pt x="5180" y="11039"/>
                  </a:cubicBezTo>
                  <a:cubicBezTo>
                    <a:pt x="5985" y="11039"/>
                    <a:pt x="6916" y="10980"/>
                    <a:pt x="7692" y="10980"/>
                  </a:cubicBezTo>
                  <a:cubicBezTo>
                    <a:pt x="8026" y="10980"/>
                    <a:pt x="8331" y="10991"/>
                    <a:pt x="8586" y="11022"/>
                  </a:cubicBezTo>
                  <a:cubicBezTo>
                    <a:pt x="8586" y="11022"/>
                    <a:pt x="9520" y="7063"/>
                    <a:pt x="9787" y="5640"/>
                  </a:cubicBezTo>
                  <a:cubicBezTo>
                    <a:pt x="10054" y="4261"/>
                    <a:pt x="8719" y="213"/>
                    <a:pt x="7607" y="35"/>
                  </a:cubicBezTo>
                  <a:cubicBezTo>
                    <a:pt x="7516" y="12"/>
                    <a:pt x="7423" y="1"/>
                    <a:pt x="7330" y="1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 flipH="1">
              <a:off x="7695529" y="1920453"/>
              <a:ext cx="558471" cy="440637"/>
            </a:xfrm>
            <a:custGeom>
              <a:avLst/>
              <a:gdLst/>
              <a:ahLst/>
              <a:cxnLst/>
              <a:rect l="l" t="t" r="r" b="b"/>
              <a:pathLst>
                <a:path w="9787" h="7722" extrusionOk="0">
                  <a:moveTo>
                    <a:pt x="1469" y="1"/>
                  </a:moveTo>
                  <a:cubicBezTo>
                    <a:pt x="980" y="356"/>
                    <a:pt x="624" y="846"/>
                    <a:pt x="446" y="1380"/>
                  </a:cubicBezTo>
                  <a:cubicBezTo>
                    <a:pt x="1" y="3203"/>
                    <a:pt x="1069" y="3648"/>
                    <a:pt x="1069" y="3648"/>
                  </a:cubicBezTo>
                  <a:cubicBezTo>
                    <a:pt x="1052" y="3645"/>
                    <a:pt x="1036" y="3643"/>
                    <a:pt x="1020" y="3643"/>
                  </a:cubicBezTo>
                  <a:cubicBezTo>
                    <a:pt x="821" y="3643"/>
                    <a:pt x="675" y="3887"/>
                    <a:pt x="757" y="4093"/>
                  </a:cubicBezTo>
                  <a:cubicBezTo>
                    <a:pt x="1113" y="5383"/>
                    <a:pt x="3782" y="5694"/>
                    <a:pt x="3782" y="5694"/>
                  </a:cubicBezTo>
                  <a:cubicBezTo>
                    <a:pt x="3782" y="5694"/>
                    <a:pt x="2803" y="6806"/>
                    <a:pt x="3382" y="7429"/>
                  </a:cubicBezTo>
                  <a:cubicBezTo>
                    <a:pt x="3596" y="7662"/>
                    <a:pt x="4236" y="7722"/>
                    <a:pt x="5023" y="7722"/>
                  </a:cubicBezTo>
                  <a:cubicBezTo>
                    <a:pt x="5855" y="7722"/>
                    <a:pt x="6852" y="7654"/>
                    <a:pt x="7683" y="7654"/>
                  </a:cubicBezTo>
                  <a:cubicBezTo>
                    <a:pt x="8018" y="7654"/>
                    <a:pt x="8326" y="7665"/>
                    <a:pt x="8586" y="7696"/>
                  </a:cubicBezTo>
                  <a:cubicBezTo>
                    <a:pt x="8586" y="7696"/>
                    <a:pt x="9476" y="3782"/>
                    <a:pt x="9742" y="2358"/>
                  </a:cubicBezTo>
                  <a:cubicBezTo>
                    <a:pt x="9787" y="2180"/>
                    <a:pt x="9787" y="2047"/>
                    <a:pt x="9787" y="1913"/>
                  </a:cubicBezTo>
                  <a:lnTo>
                    <a:pt x="9787" y="1913"/>
                  </a:lnTo>
                  <a:cubicBezTo>
                    <a:pt x="9725" y="1939"/>
                    <a:pt x="9665" y="1951"/>
                    <a:pt x="9606" y="1951"/>
                  </a:cubicBezTo>
                  <a:cubicBezTo>
                    <a:pt x="8848" y="1951"/>
                    <a:pt x="8235" y="1"/>
                    <a:pt x="7162" y="1"/>
                  </a:cubicBezTo>
                  <a:cubicBezTo>
                    <a:pt x="5502" y="1"/>
                    <a:pt x="3841" y="633"/>
                    <a:pt x="2708" y="633"/>
                  </a:cubicBezTo>
                  <a:cubicBezTo>
                    <a:pt x="2141" y="633"/>
                    <a:pt x="1706" y="475"/>
                    <a:pt x="1469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8"/>
            <p:cNvSpPr/>
            <p:nvPr/>
          </p:nvSpPr>
          <p:spPr>
            <a:xfrm flipH="1">
              <a:off x="7545740" y="1848212"/>
              <a:ext cx="418896" cy="525774"/>
            </a:xfrm>
            <a:custGeom>
              <a:avLst/>
              <a:gdLst/>
              <a:ahLst/>
              <a:cxnLst/>
              <a:rect l="l" t="t" r="r" b="b"/>
              <a:pathLst>
                <a:path w="7341" h="9214" extrusionOk="0">
                  <a:moveTo>
                    <a:pt x="3143" y="0"/>
                  </a:moveTo>
                  <a:cubicBezTo>
                    <a:pt x="3000" y="0"/>
                    <a:pt x="2857" y="34"/>
                    <a:pt x="2714" y="110"/>
                  </a:cubicBezTo>
                  <a:cubicBezTo>
                    <a:pt x="1691" y="688"/>
                    <a:pt x="1" y="1845"/>
                    <a:pt x="401" y="2690"/>
                  </a:cubicBezTo>
                  <a:cubicBezTo>
                    <a:pt x="1202" y="4380"/>
                    <a:pt x="1291" y="5448"/>
                    <a:pt x="1647" y="6827"/>
                  </a:cubicBezTo>
                  <a:cubicBezTo>
                    <a:pt x="1869" y="7761"/>
                    <a:pt x="2492" y="9051"/>
                    <a:pt x="3470" y="9184"/>
                  </a:cubicBezTo>
                  <a:cubicBezTo>
                    <a:pt x="3581" y="9204"/>
                    <a:pt x="3712" y="9214"/>
                    <a:pt x="3858" y="9214"/>
                  </a:cubicBezTo>
                  <a:cubicBezTo>
                    <a:pt x="5009" y="9214"/>
                    <a:pt x="7093" y="8635"/>
                    <a:pt x="7251" y="8161"/>
                  </a:cubicBezTo>
                  <a:cubicBezTo>
                    <a:pt x="7340" y="7939"/>
                    <a:pt x="5517" y="3446"/>
                    <a:pt x="5561" y="3090"/>
                  </a:cubicBezTo>
                  <a:cubicBezTo>
                    <a:pt x="5641" y="2770"/>
                    <a:pt x="4424" y="0"/>
                    <a:pt x="3143" y="0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8"/>
            <p:cNvSpPr/>
            <p:nvPr/>
          </p:nvSpPr>
          <p:spPr>
            <a:xfrm flipH="1">
              <a:off x="7784318" y="2000398"/>
              <a:ext cx="221402" cy="283829"/>
            </a:xfrm>
            <a:custGeom>
              <a:avLst/>
              <a:gdLst/>
              <a:ahLst/>
              <a:cxnLst/>
              <a:rect l="l" t="t" r="r" b="b"/>
              <a:pathLst>
                <a:path w="3880" h="4974" extrusionOk="0">
                  <a:moveTo>
                    <a:pt x="683" y="0"/>
                  </a:moveTo>
                  <a:cubicBezTo>
                    <a:pt x="0" y="0"/>
                    <a:pt x="550" y="3937"/>
                    <a:pt x="1255" y="3937"/>
                  </a:cubicBezTo>
                  <a:cubicBezTo>
                    <a:pt x="2055" y="3982"/>
                    <a:pt x="2989" y="4827"/>
                    <a:pt x="3078" y="4960"/>
                  </a:cubicBezTo>
                  <a:cubicBezTo>
                    <a:pt x="3092" y="4969"/>
                    <a:pt x="3110" y="4973"/>
                    <a:pt x="3133" y="4973"/>
                  </a:cubicBezTo>
                  <a:cubicBezTo>
                    <a:pt x="3339" y="4973"/>
                    <a:pt x="3879" y="4649"/>
                    <a:pt x="3879" y="4649"/>
                  </a:cubicBezTo>
                  <a:cubicBezTo>
                    <a:pt x="3568" y="3670"/>
                    <a:pt x="1877" y="824"/>
                    <a:pt x="854" y="67"/>
                  </a:cubicBezTo>
                  <a:cubicBezTo>
                    <a:pt x="790" y="22"/>
                    <a:pt x="733" y="0"/>
                    <a:pt x="683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 flipH="1">
              <a:off x="7765088" y="2215181"/>
              <a:ext cx="186823" cy="120117"/>
            </a:xfrm>
            <a:custGeom>
              <a:avLst/>
              <a:gdLst/>
              <a:ahLst/>
              <a:cxnLst/>
              <a:rect l="l" t="t" r="r" b="b"/>
              <a:pathLst>
                <a:path w="3274" h="2105" extrusionOk="0">
                  <a:moveTo>
                    <a:pt x="519" y="0"/>
                  </a:moveTo>
                  <a:cubicBezTo>
                    <a:pt x="268" y="0"/>
                    <a:pt x="79" y="107"/>
                    <a:pt x="45" y="396"/>
                  </a:cubicBezTo>
                  <a:cubicBezTo>
                    <a:pt x="0" y="1152"/>
                    <a:pt x="490" y="1819"/>
                    <a:pt x="1201" y="2086"/>
                  </a:cubicBezTo>
                  <a:cubicBezTo>
                    <a:pt x="1256" y="2099"/>
                    <a:pt x="1321" y="2105"/>
                    <a:pt x="1391" y="2105"/>
                  </a:cubicBezTo>
                  <a:cubicBezTo>
                    <a:pt x="2063" y="2105"/>
                    <a:pt x="3273" y="1536"/>
                    <a:pt x="1824" y="529"/>
                  </a:cubicBezTo>
                  <a:cubicBezTo>
                    <a:pt x="1494" y="282"/>
                    <a:pt x="926" y="0"/>
                    <a:pt x="519" y="0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 flipH="1">
              <a:off x="7792706" y="2239718"/>
              <a:ext cx="128733" cy="82512"/>
            </a:xfrm>
            <a:custGeom>
              <a:avLst/>
              <a:gdLst/>
              <a:ahLst/>
              <a:cxnLst/>
              <a:rect l="l" t="t" r="r" b="b"/>
              <a:pathLst>
                <a:path w="2256" h="1446" extrusionOk="0">
                  <a:moveTo>
                    <a:pt x="314" y="0"/>
                  </a:moveTo>
                  <a:cubicBezTo>
                    <a:pt x="142" y="0"/>
                    <a:pt x="17" y="75"/>
                    <a:pt x="0" y="277"/>
                  </a:cubicBezTo>
                  <a:cubicBezTo>
                    <a:pt x="0" y="766"/>
                    <a:pt x="311" y="1256"/>
                    <a:pt x="801" y="1434"/>
                  </a:cubicBezTo>
                  <a:cubicBezTo>
                    <a:pt x="838" y="1442"/>
                    <a:pt x="881" y="1446"/>
                    <a:pt x="928" y="1446"/>
                  </a:cubicBezTo>
                  <a:cubicBezTo>
                    <a:pt x="1395" y="1446"/>
                    <a:pt x="2255" y="1053"/>
                    <a:pt x="1246" y="366"/>
                  </a:cubicBezTo>
                  <a:cubicBezTo>
                    <a:pt x="997" y="200"/>
                    <a:pt x="594" y="0"/>
                    <a:pt x="314" y="0"/>
                  </a:cubicBezTo>
                  <a:close/>
                </a:path>
              </a:pathLst>
            </a:custGeom>
            <a:solidFill>
              <a:srgbClr val="EA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 flipH="1">
              <a:off x="7797671" y="2266081"/>
              <a:ext cx="78119" cy="50729"/>
            </a:xfrm>
            <a:custGeom>
              <a:avLst/>
              <a:gdLst/>
              <a:ahLst/>
              <a:cxnLst/>
              <a:rect l="l" t="t" r="r" b="b"/>
              <a:pathLst>
                <a:path w="1369" h="889" extrusionOk="0">
                  <a:moveTo>
                    <a:pt x="207" y="1"/>
                  </a:moveTo>
                  <a:cubicBezTo>
                    <a:pt x="99" y="1"/>
                    <a:pt x="18" y="47"/>
                    <a:pt x="1" y="171"/>
                  </a:cubicBezTo>
                  <a:cubicBezTo>
                    <a:pt x="1" y="482"/>
                    <a:pt x="179" y="749"/>
                    <a:pt x="490" y="883"/>
                  </a:cubicBezTo>
                  <a:cubicBezTo>
                    <a:pt x="509" y="886"/>
                    <a:pt x="530" y="888"/>
                    <a:pt x="555" y="888"/>
                  </a:cubicBezTo>
                  <a:cubicBezTo>
                    <a:pt x="821" y="888"/>
                    <a:pt x="1369" y="664"/>
                    <a:pt x="757" y="215"/>
                  </a:cubicBezTo>
                  <a:cubicBezTo>
                    <a:pt x="596" y="108"/>
                    <a:pt x="370" y="1"/>
                    <a:pt x="207" y="1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 flipH="1">
              <a:off x="7256376" y="4574658"/>
              <a:ext cx="187907" cy="51585"/>
            </a:xfrm>
            <a:custGeom>
              <a:avLst/>
              <a:gdLst/>
              <a:ahLst/>
              <a:cxnLst/>
              <a:rect l="l" t="t" r="r" b="b"/>
              <a:pathLst>
                <a:path w="3293" h="904" extrusionOk="0">
                  <a:moveTo>
                    <a:pt x="779" y="0"/>
                  </a:moveTo>
                  <a:cubicBezTo>
                    <a:pt x="636" y="0"/>
                    <a:pt x="520" y="18"/>
                    <a:pt x="445" y="59"/>
                  </a:cubicBezTo>
                  <a:cubicBezTo>
                    <a:pt x="134" y="237"/>
                    <a:pt x="1" y="592"/>
                    <a:pt x="90" y="904"/>
                  </a:cubicBezTo>
                  <a:lnTo>
                    <a:pt x="3292" y="904"/>
                  </a:lnTo>
                  <a:cubicBezTo>
                    <a:pt x="3254" y="564"/>
                    <a:pt x="1583" y="0"/>
                    <a:pt x="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 flipH="1">
              <a:off x="8459539" y="4572832"/>
              <a:ext cx="200575" cy="53411"/>
            </a:xfrm>
            <a:custGeom>
              <a:avLst/>
              <a:gdLst/>
              <a:ahLst/>
              <a:cxnLst/>
              <a:rect l="l" t="t" r="r" b="b"/>
              <a:pathLst>
                <a:path w="3515" h="936" extrusionOk="0">
                  <a:moveTo>
                    <a:pt x="2454" y="0"/>
                  </a:moveTo>
                  <a:cubicBezTo>
                    <a:pt x="1687" y="0"/>
                    <a:pt x="118" y="779"/>
                    <a:pt x="1" y="936"/>
                  </a:cubicBezTo>
                  <a:lnTo>
                    <a:pt x="3515" y="936"/>
                  </a:lnTo>
                  <a:cubicBezTo>
                    <a:pt x="3381" y="535"/>
                    <a:pt x="3070" y="224"/>
                    <a:pt x="2714" y="46"/>
                  </a:cubicBezTo>
                  <a:cubicBezTo>
                    <a:pt x="2646" y="14"/>
                    <a:pt x="2557" y="0"/>
                    <a:pt x="2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 flipH="1">
              <a:off x="7609193" y="3544908"/>
              <a:ext cx="231046" cy="180260"/>
            </a:xfrm>
            <a:custGeom>
              <a:avLst/>
              <a:gdLst/>
              <a:ahLst/>
              <a:cxnLst/>
              <a:rect l="l" t="t" r="r" b="b"/>
              <a:pathLst>
                <a:path w="4049" h="3159" extrusionOk="0">
                  <a:moveTo>
                    <a:pt x="3114" y="1"/>
                  </a:moveTo>
                  <a:lnTo>
                    <a:pt x="0" y="3159"/>
                  </a:lnTo>
                  <a:lnTo>
                    <a:pt x="4048" y="134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 flipH="1">
              <a:off x="7540661" y="3057595"/>
              <a:ext cx="28018" cy="329992"/>
            </a:xfrm>
            <a:custGeom>
              <a:avLst/>
              <a:gdLst/>
              <a:ahLst/>
              <a:cxnLst/>
              <a:rect l="l" t="t" r="r" b="b"/>
              <a:pathLst>
                <a:path w="491" h="5783" extrusionOk="0">
                  <a:moveTo>
                    <a:pt x="1" y="0"/>
                  </a:moveTo>
                  <a:cubicBezTo>
                    <a:pt x="179" y="1913"/>
                    <a:pt x="179" y="3870"/>
                    <a:pt x="45" y="5783"/>
                  </a:cubicBezTo>
                  <a:cubicBezTo>
                    <a:pt x="357" y="3870"/>
                    <a:pt x="490" y="1957"/>
                    <a:pt x="401" y="4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 flipH="1">
              <a:off x="6634509" y="1760621"/>
              <a:ext cx="61000" cy="86278"/>
            </a:xfrm>
            <a:custGeom>
              <a:avLst/>
              <a:gdLst/>
              <a:ahLst/>
              <a:cxnLst/>
              <a:rect l="l" t="t" r="r" b="b"/>
              <a:pathLst>
                <a:path w="1069" h="1512" extrusionOk="0">
                  <a:moveTo>
                    <a:pt x="838" y="1"/>
                  </a:moveTo>
                  <a:cubicBezTo>
                    <a:pt x="759" y="1"/>
                    <a:pt x="681" y="320"/>
                    <a:pt x="712" y="444"/>
                  </a:cubicBezTo>
                  <a:cubicBezTo>
                    <a:pt x="712" y="622"/>
                    <a:pt x="357" y="889"/>
                    <a:pt x="179" y="1022"/>
                  </a:cubicBezTo>
                  <a:lnTo>
                    <a:pt x="1" y="1512"/>
                  </a:lnTo>
                  <a:cubicBezTo>
                    <a:pt x="401" y="1289"/>
                    <a:pt x="1068" y="978"/>
                    <a:pt x="935" y="222"/>
                  </a:cubicBezTo>
                  <a:cubicBezTo>
                    <a:pt x="908" y="60"/>
                    <a:pt x="873" y="1"/>
                    <a:pt x="838" y="1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8"/>
            <p:cNvSpPr/>
            <p:nvPr/>
          </p:nvSpPr>
          <p:spPr>
            <a:xfrm flipH="1">
              <a:off x="6677648" y="1824645"/>
              <a:ext cx="55693" cy="30186"/>
            </a:xfrm>
            <a:custGeom>
              <a:avLst/>
              <a:gdLst/>
              <a:ahLst/>
              <a:cxnLst/>
              <a:rect l="l" t="t" r="r" b="b"/>
              <a:pathLst>
                <a:path w="976" h="529" extrusionOk="0">
                  <a:moveTo>
                    <a:pt x="654" y="1"/>
                  </a:moveTo>
                  <a:cubicBezTo>
                    <a:pt x="383" y="1"/>
                    <a:pt x="41" y="59"/>
                    <a:pt x="41" y="167"/>
                  </a:cubicBezTo>
                  <a:cubicBezTo>
                    <a:pt x="0" y="330"/>
                    <a:pt x="145" y="529"/>
                    <a:pt x="306" y="529"/>
                  </a:cubicBezTo>
                  <a:cubicBezTo>
                    <a:pt x="321" y="529"/>
                    <a:pt x="337" y="527"/>
                    <a:pt x="352" y="523"/>
                  </a:cubicBezTo>
                  <a:cubicBezTo>
                    <a:pt x="530" y="479"/>
                    <a:pt x="931" y="212"/>
                    <a:pt x="975" y="78"/>
                  </a:cubicBezTo>
                  <a:cubicBezTo>
                    <a:pt x="975" y="26"/>
                    <a:pt x="830" y="1"/>
                    <a:pt x="654" y="1"/>
                  </a:cubicBezTo>
                  <a:close/>
                </a:path>
              </a:pathLst>
            </a:custGeom>
            <a:solidFill>
              <a:srgbClr val="FF9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 flipH="1">
              <a:off x="7746257" y="2005476"/>
              <a:ext cx="91471" cy="102884"/>
            </a:xfrm>
            <a:custGeom>
              <a:avLst/>
              <a:gdLst/>
              <a:ahLst/>
              <a:cxnLst/>
              <a:rect l="l" t="t" r="r" b="b"/>
              <a:pathLst>
                <a:path w="1603" h="1803" extrusionOk="0">
                  <a:moveTo>
                    <a:pt x="1133" y="0"/>
                  </a:moveTo>
                  <a:cubicBezTo>
                    <a:pt x="1106" y="0"/>
                    <a:pt x="1084" y="7"/>
                    <a:pt x="1068" y="23"/>
                  </a:cubicBezTo>
                  <a:cubicBezTo>
                    <a:pt x="1024" y="67"/>
                    <a:pt x="45" y="1402"/>
                    <a:pt x="45" y="1446"/>
                  </a:cubicBezTo>
                  <a:cubicBezTo>
                    <a:pt x="45" y="1491"/>
                    <a:pt x="1" y="1802"/>
                    <a:pt x="223" y="1802"/>
                  </a:cubicBezTo>
                  <a:cubicBezTo>
                    <a:pt x="579" y="1802"/>
                    <a:pt x="1602" y="690"/>
                    <a:pt x="1558" y="423"/>
                  </a:cubicBezTo>
                  <a:cubicBezTo>
                    <a:pt x="1484" y="166"/>
                    <a:pt x="1259" y="0"/>
                    <a:pt x="1133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8"/>
            <p:cNvSpPr/>
            <p:nvPr/>
          </p:nvSpPr>
          <p:spPr>
            <a:xfrm flipH="1">
              <a:off x="7616840" y="1981396"/>
              <a:ext cx="114239" cy="39715"/>
            </a:xfrm>
            <a:custGeom>
              <a:avLst/>
              <a:gdLst/>
              <a:ahLst/>
              <a:cxnLst/>
              <a:rect l="l" t="t" r="r" b="b"/>
              <a:pathLst>
                <a:path w="2002" h="696" extrusionOk="0">
                  <a:moveTo>
                    <a:pt x="223" y="0"/>
                  </a:moveTo>
                  <a:cubicBezTo>
                    <a:pt x="134" y="0"/>
                    <a:pt x="0" y="312"/>
                    <a:pt x="134" y="534"/>
                  </a:cubicBezTo>
                  <a:cubicBezTo>
                    <a:pt x="197" y="640"/>
                    <a:pt x="534" y="696"/>
                    <a:pt x="904" y="696"/>
                  </a:cubicBezTo>
                  <a:cubicBezTo>
                    <a:pt x="1308" y="696"/>
                    <a:pt x="1750" y="629"/>
                    <a:pt x="1913" y="489"/>
                  </a:cubicBezTo>
                  <a:cubicBezTo>
                    <a:pt x="2002" y="356"/>
                    <a:pt x="1868" y="178"/>
                    <a:pt x="1824" y="134"/>
                  </a:cubicBezTo>
                  <a:cubicBezTo>
                    <a:pt x="1779" y="134"/>
                    <a:pt x="312" y="0"/>
                    <a:pt x="223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 flipH="1">
              <a:off x="7728511" y="2087589"/>
              <a:ext cx="40686" cy="57633"/>
            </a:xfrm>
            <a:custGeom>
              <a:avLst/>
              <a:gdLst/>
              <a:ahLst/>
              <a:cxnLst/>
              <a:rect l="l" t="t" r="r" b="b"/>
              <a:pathLst>
                <a:path w="713" h="1010" extrusionOk="0">
                  <a:moveTo>
                    <a:pt x="223" y="1"/>
                  </a:moveTo>
                  <a:cubicBezTo>
                    <a:pt x="207" y="1"/>
                    <a:pt x="193" y="3"/>
                    <a:pt x="179" y="7"/>
                  </a:cubicBezTo>
                  <a:cubicBezTo>
                    <a:pt x="1" y="96"/>
                    <a:pt x="1" y="363"/>
                    <a:pt x="90" y="630"/>
                  </a:cubicBezTo>
                  <a:cubicBezTo>
                    <a:pt x="163" y="850"/>
                    <a:pt x="327" y="1009"/>
                    <a:pt x="457" y="1009"/>
                  </a:cubicBezTo>
                  <a:cubicBezTo>
                    <a:pt x="485" y="1009"/>
                    <a:pt x="511" y="1002"/>
                    <a:pt x="535" y="986"/>
                  </a:cubicBezTo>
                  <a:cubicBezTo>
                    <a:pt x="713" y="941"/>
                    <a:pt x="713" y="675"/>
                    <a:pt x="624" y="408"/>
                  </a:cubicBezTo>
                  <a:cubicBezTo>
                    <a:pt x="544" y="16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 flipH="1">
              <a:off x="7637154" y="2053637"/>
              <a:ext cx="43196" cy="56035"/>
            </a:xfrm>
            <a:custGeom>
              <a:avLst/>
              <a:gdLst/>
              <a:ahLst/>
              <a:cxnLst/>
              <a:rect l="l" t="t" r="r" b="b"/>
              <a:pathLst>
                <a:path w="757" h="982" extrusionOk="0">
                  <a:moveTo>
                    <a:pt x="257" y="1"/>
                  </a:moveTo>
                  <a:cubicBezTo>
                    <a:pt x="229" y="1"/>
                    <a:pt x="202" y="8"/>
                    <a:pt x="179" y="24"/>
                  </a:cubicBezTo>
                  <a:cubicBezTo>
                    <a:pt x="45" y="69"/>
                    <a:pt x="1" y="335"/>
                    <a:pt x="90" y="602"/>
                  </a:cubicBezTo>
                  <a:cubicBezTo>
                    <a:pt x="200" y="822"/>
                    <a:pt x="339" y="981"/>
                    <a:pt x="485" y="981"/>
                  </a:cubicBezTo>
                  <a:cubicBezTo>
                    <a:pt x="516" y="981"/>
                    <a:pt x="548" y="974"/>
                    <a:pt x="579" y="958"/>
                  </a:cubicBezTo>
                  <a:cubicBezTo>
                    <a:pt x="713" y="914"/>
                    <a:pt x="757" y="647"/>
                    <a:pt x="624" y="380"/>
                  </a:cubicBezTo>
                  <a:cubicBezTo>
                    <a:pt x="550" y="160"/>
                    <a:pt x="387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 flipH="1">
              <a:off x="7609193" y="2072753"/>
              <a:ext cx="99060" cy="124453"/>
            </a:xfrm>
            <a:custGeom>
              <a:avLst/>
              <a:gdLst/>
              <a:ahLst/>
              <a:cxnLst/>
              <a:rect l="l" t="t" r="r" b="b"/>
              <a:pathLst>
                <a:path w="1736" h="2181" extrusionOk="0">
                  <a:moveTo>
                    <a:pt x="1" y="0"/>
                  </a:moveTo>
                  <a:lnTo>
                    <a:pt x="846" y="2180"/>
                  </a:lnTo>
                  <a:cubicBezTo>
                    <a:pt x="846" y="2180"/>
                    <a:pt x="1691" y="1869"/>
                    <a:pt x="1735" y="1735"/>
                  </a:cubicBezTo>
                  <a:cubicBezTo>
                    <a:pt x="1735" y="1557"/>
                    <a:pt x="445" y="356"/>
                    <a:pt x="1" y="0"/>
                  </a:cubicBezTo>
                  <a:close/>
                </a:path>
              </a:pathLst>
            </a:custGeom>
            <a:solidFill>
              <a:srgbClr val="FFB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 flipH="1">
              <a:off x="7629507" y="2210958"/>
              <a:ext cx="40686" cy="36976"/>
            </a:xfrm>
            <a:custGeom>
              <a:avLst/>
              <a:gdLst/>
              <a:ahLst/>
              <a:cxnLst/>
              <a:rect l="l" t="t" r="r" b="b"/>
              <a:pathLst>
                <a:path w="713" h="648" extrusionOk="0">
                  <a:moveTo>
                    <a:pt x="511" y="1"/>
                  </a:moveTo>
                  <a:cubicBezTo>
                    <a:pt x="395" y="1"/>
                    <a:pt x="206" y="131"/>
                    <a:pt x="134" y="203"/>
                  </a:cubicBezTo>
                  <a:cubicBezTo>
                    <a:pt x="45" y="336"/>
                    <a:pt x="45" y="514"/>
                    <a:pt x="1" y="648"/>
                  </a:cubicBezTo>
                  <a:lnTo>
                    <a:pt x="712" y="336"/>
                  </a:lnTo>
                  <a:cubicBezTo>
                    <a:pt x="668" y="203"/>
                    <a:pt x="623" y="114"/>
                    <a:pt x="579" y="25"/>
                  </a:cubicBezTo>
                  <a:cubicBezTo>
                    <a:pt x="562" y="8"/>
                    <a:pt x="539" y="1"/>
                    <a:pt x="511" y="1"/>
                  </a:cubicBezTo>
                  <a:close/>
                </a:path>
              </a:pathLst>
            </a:custGeom>
            <a:solidFill>
              <a:srgbClr val="F4E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 flipH="1">
              <a:off x="7527993" y="2115892"/>
              <a:ext cx="347796" cy="282288"/>
            </a:xfrm>
            <a:custGeom>
              <a:avLst/>
              <a:gdLst/>
              <a:ahLst/>
              <a:cxnLst/>
              <a:rect l="l" t="t" r="r" b="b"/>
              <a:pathLst>
                <a:path w="6095" h="4947" extrusionOk="0">
                  <a:moveTo>
                    <a:pt x="179" y="1"/>
                  </a:moveTo>
                  <a:lnTo>
                    <a:pt x="1" y="1246"/>
                  </a:lnTo>
                  <a:cubicBezTo>
                    <a:pt x="1" y="1958"/>
                    <a:pt x="490" y="3693"/>
                    <a:pt x="890" y="4048"/>
                  </a:cubicBezTo>
                  <a:cubicBezTo>
                    <a:pt x="1264" y="4381"/>
                    <a:pt x="3309" y="4947"/>
                    <a:pt x="3757" y="4947"/>
                  </a:cubicBezTo>
                  <a:cubicBezTo>
                    <a:pt x="3788" y="4947"/>
                    <a:pt x="3812" y="4944"/>
                    <a:pt x="3826" y="4938"/>
                  </a:cubicBezTo>
                  <a:cubicBezTo>
                    <a:pt x="4627" y="4582"/>
                    <a:pt x="5383" y="4093"/>
                    <a:pt x="6050" y="3515"/>
                  </a:cubicBezTo>
                  <a:cubicBezTo>
                    <a:pt x="6095" y="3426"/>
                    <a:pt x="5161" y="1735"/>
                    <a:pt x="4671" y="445"/>
                  </a:cubicBezTo>
                  <a:cubicBezTo>
                    <a:pt x="4582" y="1558"/>
                    <a:pt x="3871" y="1246"/>
                    <a:pt x="3159" y="1335"/>
                  </a:cubicBezTo>
                  <a:cubicBezTo>
                    <a:pt x="2834" y="1407"/>
                    <a:pt x="2363" y="1919"/>
                    <a:pt x="1982" y="1919"/>
                  </a:cubicBezTo>
                  <a:cubicBezTo>
                    <a:pt x="1894" y="1919"/>
                    <a:pt x="1811" y="1891"/>
                    <a:pt x="1735" y="1824"/>
                  </a:cubicBezTo>
                  <a:cubicBezTo>
                    <a:pt x="1113" y="1335"/>
                    <a:pt x="579" y="712"/>
                    <a:pt x="179" y="1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 flipH="1">
              <a:off x="7609193" y="2207535"/>
              <a:ext cx="73668" cy="99916"/>
            </a:xfrm>
            <a:custGeom>
              <a:avLst/>
              <a:gdLst/>
              <a:ahLst/>
              <a:cxnLst/>
              <a:rect l="l" t="t" r="r" b="b"/>
              <a:pathLst>
                <a:path w="1291" h="1751" extrusionOk="0">
                  <a:moveTo>
                    <a:pt x="730" y="1"/>
                  </a:moveTo>
                  <a:cubicBezTo>
                    <a:pt x="588" y="1"/>
                    <a:pt x="401" y="100"/>
                    <a:pt x="312" y="218"/>
                  </a:cubicBezTo>
                  <a:cubicBezTo>
                    <a:pt x="89" y="708"/>
                    <a:pt x="0" y="1197"/>
                    <a:pt x="89" y="1731"/>
                  </a:cubicBezTo>
                  <a:cubicBezTo>
                    <a:pt x="98" y="1744"/>
                    <a:pt x="116" y="1751"/>
                    <a:pt x="141" y="1751"/>
                  </a:cubicBezTo>
                  <a:cubicBezTo>
                    <a:pt x="360" y="1751"/>
                    <a:pt x="1121" y="1272"/>
                    <a:pt x="1201" y="1153"/>
                  </a:cubicBezTo>
                  <a:cubicBezTo>
                    <a:pt x="1290" y="1019"/>
                    <a:pt x="934" y="263"/>
                    <a:pt x="890" y="85"/>
                  </a:cubicBezTo>
                  <a:cubicBezTo>
                    <a:pt x="860" y="26"/>
                    <a:pt x="80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 flipH="1">
              <a:off x="7606682" y="2072753"/>
              <a:ext cx="96493" cy="124453"/>
            </a:xfrm>
            <a:custGeom>
              <a:avLst/>
              <a:gdLst/>
              <a:ahLst/>
              <a:cxnLst/>
              <a:rect l="l" t="t" r="r" b="b"/>
              <a:pathLst>
                <a:path w="1691" h="2181" extrusionOk="0">
                  <a:moveTo>
                    <a:pt x="0" y="0"/>
                  </a:moveTo>
                  <a:lnTo>
                    <a:pt x="45" y="223"/>
                  </a:lnTo>
                  <a:cubicBezTo>
                    <a:pt x="623" y="668"/>
                    <a:pt x="1113" y="1157"/>
                    <a:pt x="1513" y="1735"/>
                  </a:cubicBezTo>
                  <a:cubicBezTo>
                    <a:pt x="1513" y="1824"/>
                    <a:pt x="1024" y="2047"/>
                    <a:pt x="801" y="2136"/>
                  </a:cubicBezTo>
                  <a:lnTo>
                    <a:pt x="801" y="2180"/>
                  </a:lnTo>
                  <a:cubicBezTo>
                    <a:pt x="801" y="2180"/>
                    <a:pt x="1646" y="1869"/>
                    <a:pt x="1691" y="1735"/>
                  </a:cubicBezTo>
                  <a:cubicBezTo>
                    <a:pt x="1691" y="1557"/>
                    <a:pt x="401" y="312"/>
                    <a:pt x="0" y="0"/>
                  </a:cubicBezTo>
                  <a:close/>
                </a:path>
              </a:pathLst>
            </a:custGeom>
            <a:solidFill>
              <a:srgbClr val="EA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38"/>
          <p:cNvGrpSpPr/>
          <p:nvPr/>
        </p:nvGrpSpPr>
        <p:grpSpPr>
          <a:xfrm>
            <a:off x="450673" y="1837941"/>
            <a:ext cx="1479351" cy="2796242"/>
            <a:chOff x="450673" y="1837941"/>
            <a:chExt cx="1479351" cy="2796242"/>
          </a:xfrm>
        </p:grpSpPr>
        <p:sp>
          <p:nvSpPr>
            <p:cNvPr id="1846" name="Google Shape;1846;p38"/>
            <p:cNvSpPr/>
            <p:nvPr/>
          </p:nvSpPr>
          <p:spPr>
            <a:xfrm>
              <a:off x="1275571" y="1838617"/>
              <a:ext cx="509032" cy="198123"/>
            </a:xfrm>
            <a:custGeom>
              <a:avLst/>
              <a:gdLst/>
              <a:ahLst/>
              <a:cxnLst/>
              <a:rect l="l" t="t" r="r" b="b"/>
              <a:pathLst>
                <a:path w="9031" h="3515" extrusionOk="0">
                  <a:moveTo>
                    <a:pt x="9030" y="0"/>
                  </a:moveTo>
                  <a:lnTo>
                    <a:pt x="0" y="1957"/>
                  </a:lnTo>
                  <a:lnTo>
                    <a:pt x="890" y="3514"/>
                  </a:lnTo>
                  <a:lnTo>
                    <a:pt x="9030" y="1957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1761943" y="1928012"/>
              <a:ext cx="105403" cy="128118"/>
            </a:xfrm>
            <a:custGeom>
              <a:avLst/>
              <a:gdLst/>
              <a:ahLst/>
              <a:cxnLst/>
              <a:rect l="l" t="t" r="r" b="b"/>
              <a:pathLst>
                <a:path w="1870" h="2273" extrusionOk="0">
                  <a:moveTo>
                    <a:pt x="874" y="0"/>
                  </a:moveTo>
                  <a:cubicBezTo>
                    <a:pt x="567" y="0"/>
                    <a:pt x="277" y="257"/>
                    <a:pt x="179" y="683"/>
                  </a:cubicBezTo>
                  <a:cubicBezTo>
                    <a:pt x="1" y="1261"/>
                    <a:pt x="223" y="1839"/>
                    <a:pt x="668" y="2195"/>
                  </a:cubicBezTo>
                  <a:cubicBezTo>
                    <a:pt x="774" y="2248"/>
                    <a:pt x="882" y="2273"/>
                    <a:pt x="987" y="2273"/>
                  </a:cubicBezTo>
                  <a:cubicBezTo>
                    <a:pt x="1325" y="2273"/>
                    <a:pt x="1634" y="2013"/>
                    <a:pt x="1736" y="1572"/>
                  </a:cubicBezTo>
                  <a:cubicBezTo>
                    <a:pt x="1869" y="1038"/>
                    <a:pt x="1691" y="416"/>
                    <a:pt x="1202" y="104"/>
                  </a:cubicBezTo>
                  <a:cubicBezTo>
                    <a:pt x="1096" y="34"/>
                    <a:pt x="984" y="0"/>
                    <a:pt x="874" y="0"/>
                  </a:cubicBezTo>
                  <a:close/>
                </a:path>
              </a:pathLst>
            </a:custGeom>
            <a:solidFill>
              <a:srgbClr val="FFE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8"/>
            <p:cNvSpPr/>
            <p:nvPr/>
          </p:nvSpPr>
          <p:spPr>
            <a:xfrm>
              <a:off x="1285604" y="1871196"/>
              <a:ext cx="511512" cy="132909"/>
            </a:xfrm>
            <a:custGeom>
              <a:avLst/>
              <a:gdLst/>
              <a:ahLst/>
              <a:cxnLst/>
              <a:rect l="l" t="t" r="r" b="b"/>
              <a:pathLst>
                <a:path w="9075" h="2358" extrusionOk="0">
                  <a:moveTo>
                    <a:pt x="9075" y="0"/>
                  </a:moveTo>
                  <a:lnTo>
                    <a:pt x="0" y="2135"/>
                  </a:lnTo>
                  <a:lnTo>
                    <a:pt x="178" y="2358"/>
                  </a:lnTo>
                  <a:lnTo>
                    <a:pt x="9075" y="356"/>
                  </a:lnTo>
                  <a:lnTo>
                    <a:pt x="90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8"/>
            <p:cNvSpPr/>
            <p:nvPr/>
          </p:nvSpPr>
          <p:spPr>
            <a:xfrm>
              <a:off x="1441058" y="2001230"/>
              <a:ext cx="42668" cy="55520"/>
            </a:xfrm>
            <a:custGeom>
              <a:avLst/>
              <a:gdLst/>
              <a:ahLst/>
              <a:cxnLst/>
              <a:rect l="l" t="t" r="r" b="b"/>
              <a:pathLst>
                <a:path w="757" h="985" extrusionOk="0">
                  <a:moveTo>
                    <a:pt x="359" y="1"/>
                  </a:moveTo>
                  <a:cubicBezTo>
                    <a:pt x="343" y="1"/>
                    <a:pt x="327" y="2"/>
                    <a:pt x="312" y="6"/>
                  </a:cubicBezTo>
                  <a:cubicBezTo>
                    <a:pt x="134" y="51"/>
                    <a:pt x="0" y="273"/>
                    <a:pt x="45" y="540"/>
                  </a:cubicBezTo>
                  <a:cubicBezTo>
                    <a:pt x="89" y="807"/>
                    <a:pt x="267" y="985"/>
                    <a:pt x="489" y="985"/>
                  </a:cubicBezTo>
                  <a:cubicBezTo>
                    <a:pt x="667" y="940"/>
                    <a:pt x="756" y="718"/>
                    <a:pt x="756" y="451"/>
                  </a:cubicBezTo>
                  <a:cubicBezTo>
                    <a:pt x="716" y="20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1501200" y="1988717"/>
              <a:ext cx="42668" cy="53321"/>
            </a:xfrm>
            <a:custGeom>
              <a:avLst/>
              <a:gdLst/>
              <a:ahLst/>
              <a:cxnLst/>
              <a:rect l="l" t="t" r="r" b="b"/>
              <a:pathLst>
                <a:path w="757" h="946" extrusionOk="0">
                  <a:moveTo>
                    <a:pt x="358" y="0"/>
                  </a:moveTo>
                  <a:cubicBezTo>
                    <a:pt x="343" y="0"/>
                    <a:pt x="327" y="2"/>
                    <a:pt x="312" y="6"/>
                  </a:cubicBezTo>
                  <a:cubicBezTo>
                    <a:pt x="90" y="6"/>
                    <a:pt x="1" y="273"/>
                    <a:pt x="45" y="495"/>
                  </a:cubicBezTo>
                  <a:cubicBezTo>
                    <a:pt x="86" y="739"/>
                    <a:pt x="238" y="946"/>
                    <a:pt x="399" y="946"/>
                  </a:cubicBezTo>
                  <a:cubicBezTo>
                    <a:pt x="415" y="946"/>
                    <a:pt x="430" y="944"/>
                    <a:pt x="446" y="940"/>
                  </a:cubicBezTo>
                  <a:cubicBezTo>
                    <a:pt x="623" y="940"/>
                    <a:pt x="757" y="718"/>
                    <a:pt x="712" y="451"/>
                  </a:cubicBezTo>
                  <a:cubicBezTo>
                    <a:pt x="672" y="207"/>
                    <a:pt x="520" y="0"/>
                    <a:pt x="358" y="0"/>
                  </a:cubicBez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1558861" y="1976486"/>
              <a:ext cx="42668" cy="55238"/>
            </a:xfrm>
            <a:custGeom>
              <a:avLst/>
              <a:gdLst/>
              <a:ahLst/>
              <a:cxnLst/>
              <a:rect l="l" t="t" r="r" b="b"/>
              <a:pathLst>
                <a:path w="757" h="980" extrusionOk="0">
                  <a:moveTo>
                    <a:pt x="312" y="1"/>
                  </a:moveTo>
                  <a:cubicBezTo>
                    <a:pt x="134" y="45"/>
                    <a:pt x="1" y="267"/>
                    <a:pt x="45" y="534"/>
                  </a:cubicBezTo>
                  <a:cubicBezTo>
                    <a:pt x="90" y="801"/>
                    <a:pt x="268" y="979"/>
                    <a:pt x="490" y="979"/>
                  </a:cubicBezTo>
                  <a:cubicBezTo>
                    <a:pt x="668" y="935"/>
                    <a:pt x="757" y="712"/>
                    <a:pt x="757" y="445"/>
                  </a:cubicBezTo>
                  <a:cubicBezTo>
                    <a:pt x="713" y="178"/>
                    <a:pt x="490" y="1"/>
                    <a:pt x="312" y="1"/>
                  </a:cubicBez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1619058" y="1963973"/>
              <a:ext cx="42668" cy="55181"/>
            </a:xfrm>
            <a:custGeom>
              <a:avLst/>
              <a:gdLst/>
              <a:ahLst/>
              <a:cxnLst/>
              <a:rect l="l" t="t" r="r" b="b"/>
              <a:pathLst>
                <a:path w="757" h="979" extrusionOk="0">
                  <a:moveTo>
                    <a:pt x="312" y="0"/>
                  </a:moveTo>
                  <a:cubicBezTo>
                    <a:pt x="89" y="45"/>
                    <a:pt x="0" y="267"/>
                    <a:pt x="45" y="534"/>
                  </a:cubicBezTo>
                  <a:cubicBezTo>
                    <a:pt x="89" y="801"/>
                    <a:pt x="267" y="979"/>
                    <a:pt x="445" y="979"/>
                  </a:cubicBezTo>
                  <a:cubicBezTo>
                    <a:pt x="623" y="934"/>
                    <a:pt x="757" y="712"/>
                    <a:pt x="712" y="445"/>
                  </a:cubicBezTo>
                  <a:cubicBezTo>
                    <a:pt x="668" y="178"/>
                    <a:pt x="490" y="0"/>
                    <a:pt x="312" y="0"/>
                  </a:cubicBez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8"/>
            <p:cNvSpPr/>
            <p:nvPr/>
          </p:nvSpPr>
          <p:spPr>
            <a:xfrm>
              <a:off x="588598" y="2856509"/>
              <a:ext cx="581743" cy="160528"/>
            </a:xfrm>
            <a:custGeom>
              <a:avLst/>
              <a:gdLst/>
              <a:ahLst/>
              <a:cxnLst/>
              <a:rect l="l" t="t" r="r" b="b"/>
              <a:pathLst>
                <a:path w="10321" h="2848" extrusionOk="0">
                  <a:moveTo>
                    <a:pt x="0" y="0"/>
                  </a:moveTo>
                  <a:lnTo>
                    <a:pt x="712" y="1869"/>
                  </a:lnTo>
                  <a:lnTo>
                    <a:pt x="10009" y="2847"/>
                  </a:lnTo>
                  <a:lnTo>
                    <a:pt x="10320" y="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8"/>
            <p:cNvSpPr/>
            <p:nvPr/>
          </p:nvSpPr>
          <p:spPr>
            <a:xfrm>
              <a:off x="588598" y="2916706"/>
              <a:ext cx="581743" cy="163008"/>
            </a:xfrm>
            <a:custGeom>
              <a:avLst/>
              <a:gdLst/>
              <a:ahLst/>
              <a:cxnLst/>
              <a:rect l="l" t="t" r="r" b="b"/>
              <a:pathLst>
                <a:path w="10321" h="2892" extrusionOk="0">
                  <a:moveTo>
                    <a:pt x="0" y="0"/>
                  </a:moveTo>
                  <a:lnTo>
                    <a:pt x="712" y="1868"/>
                  </a:lnTo>
                  <a:lnTo>
                    <a:pt x="10009" y="2891"/>
                  </a:lnTo>
                  <a:lnTo>
                    <a:pt x="10320" y="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1338249" y="1928857"/>
              <a:ext cx="496463" cy="2702814"/>
            </a:xfrm>
            <a:custGeom>
              <a:avLst/>
              <a:gdLst/>
              <a:ahLst/>
              <a:cxnLst/>
              <a:rect l="l" t="t" r="r" b="b"/>
              <a:pathLst>
                <a:path w="8808" h="47952" extrusionOk="0">
                  <a:moveTo>
                    <a:pt x="7340" y="0"/>
                  </a:moveTo>
                  <a:lnTo>
                    <a:pt x="890" y="1290"/>
                  </a:lnTo>
                  <a:lnTo>
                    <a:pt x="0" y="47951"/>
                  </a:lnTo>
                  <a:lnTo>
                    <a:pt x="8808" y="47951"/>
                  </a:lnTo>
                  <a:lnTo>
                    <a:pt x="7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673821" y="2974368"/>
              <a:ext cx="498999" cy="1657300"/>
            </a:xfrm>
            <a:custGeom>
              <a:avLst/>
              <a:gdLst/>
              <a:ahLst/>
              <a:cxnLst/>
              <a:rect l="l" t="t" r="r" b="b"/>
              <a:pathLst>
                <a:path w="8853" h="29403" extrusionOk="0">
                  <a:moveTo>
                    <a:pt x="357" y="0"/>
                  </a:moveTo>
                  <a:lnTo>
                    <a:pt x="1" y="29402"/>
                  </a:lnTo>
                  <a:lnTo>
                    <a:pt x="8853" y="29402"/>
                  </a:lnTo>
                  <a:lnTo>
                    <a:pt x="7207" y="75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8"/>
            <p:cNvSpPr/>
            <p:nvPr/>
          </p:nvSpPr>
          <p:spPr>
            <a:xfrm>
              <a:off x="673821" y="2974368"/>
              <a:ext cx="498999" cy="1657300"/>
            </a:xfrm>
            <a:custGeom>
              <a:avLst/>
              <a:gdLst/>
              <a:ahLst/>
              <a:cxnLst/>
              <a:rect l="l" t="t" r="r" b="b"/>
              <a:pathLst>
                <a:path w="8853" h="29403" extrusionOk="0">
                  <a:moveTo>
                    <a:pt x="357" y="0"/>
                  </a:moveTo>
                  <a:lnTo>
                    <a:pt x="1" y="29402"/>
                  </a:lnTo>
                  <a:lnTo>
                    <a:pt x="8853" y="29402"/>
                  </a:lnTo>
                  <a:lnTo>
                    <a:pt x="7207" y="75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8"/>
            <p:cNvSpPr/>
            <p:nvPr/>
          </p:nvSpPr>
          <p:spPr>
            <a:xfrm>
              <a:off x="744052" y="3114716"/>
              <a:ext cx="62734" cy="1516951"/>
            </a:xfrm>
            <a:custGeom>
              <a:avLst/>
              <a:gdLst/>
              <a:ahLst/>
              <a:cxnLst/>
              <a:rect l="l" t="t" r="r" b="b"/>
              <a:pathLst>
                <a:path w="1113" h="26913" extrusionOk="0">
                  <a:moveTo>
                    <a:pt x="442" y="1"/>
                  </a:moveTo>
                  <a:cubicBezTo>
                    <a:pt x="44" y="1"/>
                    <a:pt x="1" y="7443"/>
                    <a:pt x="134" y="26912"/>
                  </a:cubicBezTo>
                  <a:lnTo>
                    <a:pt x="756" y="26912"/>
                  </a:lnTo>
                  <a:cubicBezTo>
                    <a:pt x="712" y="25044"/>
                    <a:pt x="1112" y="46"/>
                    <a:pt x="445" y="1"/>
                  </a:cubicBezTo>
                  <a:cubicBezTo>
                    <a:pt x="444" y="1"/>
                    <a:pt x="443" y="1"/>
                    <a:pt x="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8"/>
            <p:cNvSpPr/>
            <p:nvPr/>
          </p:nvSpPr>
          <p:spPr>
            <a:xfrm>
              <a:off x="826795" y="3122269"/>
              <a:ext cx="62734" cy="1509398"/>
            </a:xfrm>
            <a:custGeom>
              <a:avLst/>
              <a:gdLst/>
              <a:ahLst/>
              <a:cxnLst/>
              <a:rect l="l" t="t" r="r" b="b"/>
              <a:pathLst>
                <a:path w="1113" h="26779" extrusionOk="0">
                  <a:moveTo>
                    <a:pt x="397" y="0"/>
                  </a:moveTo>
                  <a:cubicBezTo>
                    <a:pt x="0" y="0"/>
                    <a:pt x="45" y="8147"/>
                    <a:pt x="267" y="26778"/>
                  </a:cubicBezTo>
                  <a:lnTo>
                    <a:pt x="1112" y="26778"/>
                  </a:lnTo>
                  <a:cubicBezTo>
                    <a:pt x="1112" y="24866"/>
                    <a:pt x="1112" y="45"/>
                    <a:pt x="400" y="1"/>
                  </a:cubicBezTo>
                  <a:cubicBezTo>
                    <a:pt x="399" y="0"/>
                    <a:pt x="398" y="0"/>
                    <a:pt x="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8"/>
            <p:cNvSpPr/>
            <p:nvPr/>
          </p:nvSpPr>
          <p:spPr>
            <a:xfrm>
              <a:off x="909595" y="3129765"/>
              <a:ext cx="77671" cy="1504382"/>
            </a:xfrm>
            <a:custGeom>
              <a:avLst/>
              <a:gdLst/>
              <a:ahLst/>
              <a:cxnLst/>
              <a:rect l="l" t="t" r="r" b="b"/>
              <a:pathLst>
                <a:path w="1378" h="26690" extrusionOk="0">
                  <a:moveTo>
                    <a:pt x="396" y="1"/>
                  </a:moveTo>
                  <a:cubicBezTo>
                    <a:pt x="0" y="1"/>
                    <a:pt x="267" y="8235"/>
                    <a:pt x="622" y="26690"/>
                  </a:cubicBezTo>
                  <a:lnTo>
                    <a:pt x="1378" y="26690"/>
                  </a:lnTo>
                  <a:cubicBezTo>
                    <a:pt x="1378" y="24777"/>
                    <a:pt x="1111" y="45"/>
                    <a:pt x="399" y="1"/>
                  </a:cubicBezTo>
                  <a:cubicBezTo>
                    <a:pt x="398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8"/>
            <p:cNvSpPr/>
            <p:nvPr/>
          </p:nvSpPr>
          <p:spPr>
            <a:xfrm>
              <a:off x="992226" y="3134782"/>
              <a:ext cx="95370" cy="1496885"/>
            </a:xfrm>
            <a:custGeom>
              <a:avLst/>
              <a:gdLst/>
              <a:ahLst/>
              <a:cxnLst/>
              <a:rect l="l" t="t" r="r" b="b"/>
              <a:pathLst>
                <a:path w="1692" h="26557" extrusionOk="0">
                  <a:moveTo>
                    <a:pt x="401" y="1"/>
                  </a:moveTo>
                  <a:cubicBezTo>
                    <a:pt x="1" y="1"/>
                    <a:pt x="446" y="8319"/>
                    <a:pt x="935" y="26556"/>
                  </a:cubicBezTo>
                  <a:lnTo>
                    <a:pt x="1691" y="26556"/>
                  </a:lnTo>
                  <a:cubicBezTo>
                    <a:pt x="1647" y="24688"/>
                    <a:pt x="1113" y="90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8"/>
            <p:cNvSpPr/>
            <p:nvPr/>
          </p:nvSpPr>
          <p:spPr>
            <a:xfrm>
              <a:off x="1418450" y="2195820"/>
              <a:ext cx="67694" cy="2438363"/>
            </a:xfrm>
            <a:custGeom>
              <a:avLst/>
              <a:gdLst/>
              <a:ahLst/>
              <a:cxnLst/>
              <a:rect l="l" t="t" r="r" b="b"/>
              <a:pathLst>
                <a:path w="1201" h="35853" extrusionOk="0">
                  <a:moveTo>
                    <a:pt x="582" y="0"/>
                  </a:moveTo>
                  <a:cubicBezTo>
                    <a:pt x="581" y="0"/>
                    <a:pt x="580" y="0"/>
                    <a:pt x="579" y="0"/>
                  </a:cubicBezTo>
                  <a:cubicBezTo>
                    <a:pt x="223" y="45"/>
                    <a:pt x="90" y="9386"/>
                    <a:pt x="1" y="35852"/>
                  </a:cubicBezTo>
                  <a:lnTo>
                    <a:pt x="624" y="35852"/>
                  </a:lnTo>
                  <a:cubicBezTo>
                    <a:pt x="624" y="33143"/>
                    <a:pt x="1200" y="0"/>
                    <a:pt x="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1503731" y="2183715"/>
              <a:ext cx="57661" cy="2450468"/>
            </a:xfrm>
            <a:custGeom>
              <a:avLst/>
              <a:gdLst/>
              <a:ahLst/>
              <a:cxnLst/>
              <a:rect l="l" t="t" r="r" b="b"/>
              <a:pathLst>
                <a:path w="1023" h="36031" extrusionOk="0">
                  <a:moveTo>
                    <a:pt x="403" y="0"/>
                  </a:moveTo>
                  <a:cubicBezTo>
                    <a:pt x="402" y="0"/>
                    <a:pt x="401" y="0"/>
                    <a:pt x="401" y="0"/>
                  </a:cubicBezTo>
                  <a:cubicBezTo>
                    <a:pt x="45" y="45"/>
                    <a:pt x="0" y="10365"/>
                    <a:pt x="89" y="36030"/>
                  </a:cubicBezTo>
                  <a:lnTo>
                    <a:pt x="890" y="36030"/>
                  </a:lnTo>
                  <a:cubicBezTo>
                    <a:pt x="890" y="33276"/>
                    <a:pt x="1023" y="0"/>
                    <a:pt x="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8"/>
            <p:cNvSpPr/>
            <p:nvPr/>
          </p:nvSpPr>
          <p:spPr>
            <a:xfrm>
              <a:off x="1581459" y="2171609"/>
              <a:ext cx="72767" cy="2462574"/>
            </a:xfrm>
            <a:custGeom>
              <a:avLst/>
              <a:gdLst/>
              <a:ahLst/>
              <a:cxnLst/>
              <a:rect l="l" t="t" r="r" b="b"/>
              <a:pathLst>
                <a:path w="1291" h="36209" extrusionOk="0">
                  <a:moveTo>
                    <a:pt x="359" y="0"/>
                  </a:moveTo>
                  <a:cubicBezTo>
                    <a:pt x="358" y="0"/>
                    <a:pt x="357" y="0"/>
                    <a:pt x="356" y="1"/>
                  </a:cubicBezTo>
                  <a:cubicBezTo>
                    <a:pt x="0" y="45"/>
                    <a:pt x="178" y="10587"/>
                    <a:pt x="489" y="36208"/>
                  </a:cubicBezTo>
                  <a:lnTo>
                    <a:pt x="1290" y="36208"/>
                  </a:lnTo>
                  <a:cubicBezTo>
                    <a:pt x="1246" y="33454"/>
                    <a:pt x="1024" y="0"/>
                    <a:pt x="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8"/>
            <p:cNvSpPr/>
            <p:nvPr/>
          </p:nvSpPr>
          <p:spPr>
            <a:xfrm>
              <a:off x="1656650" y="2159504"/>
              <a:ext cx="97850" cy="2474680"/>
            </a:xfrm>
            <a:custGeom>
              <a:avLst/>
              <a:gdLst/>
              <a:ahLst/>
              <a:cxnLst/>
              <a:rect l="l" t="t" r="r" b="b"/>
              <a:pathLst>
                <a:path w="1736" h="36387" extrusionOk="0">
                  <a:moveTo>
                    <a:pt x="404" y="0"/>
                  </a:moveTo>
                  <a:cubicBezTo>
                    <a:pt x="403" y="0"/>
                    <a:pt x="402" y="1"/>
                    <a:pt x="401" y="1"/>
                  </a:cubicBezTo>
                  <a:cubicBezTo>
                    <a:pt x="1" y="45"/>
                    <a:pt x="445" y="10765"/>
                    <a:pt x="979" y="36386"/>
                  </a:cubicBezTo>
                  <a:lnTo>
                    <a:pt x="1735" y="36386"/>
                  </a:lnTo>
                  <a:cubicBezTo>
                    <a:pt x="1691" y="33588"/>
                    <a:pt x="1070" y="0"/>
                    <a:pt x="4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8"/>
            <p:cNvSpPr/>
            <p:nvPr/>
          </p:nvSpPr>
          <p:spPr>
            <a:xfrm>
              <a:off x="1067473" y="3014443"/>
              <a:ext cx="105346" cy="1617225"/>
            </a:xfrm>
            <a:custGeom>
              <a:avLst/>
              <a:gdLst/>
              <a:ahLst/>
              <a:cxnLst/>
              <a:rect l="l" t="t" r="r" b="b"/>
              <a:pathLst>
                <a:path w="1869" h="28692" extrusionOk="0">
                  <a:moveTo>
                    <a:pt x="0" y="1"/>
                  </a:moveTo>
                  <a:lnTo>
                    <a:pt x="1468" y="28691"/>
                  </a:lnTo>
                  <a:lnTo>
                    <a:pt x="1869" y="28691"/>
                  </a:lnTo>
                  <a:lnTo>
                    <a:pt x="223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8"/>
            <p:cNvSpPr/>
            <p:nvPr/>
          </p:nvSpPr>
          <p:spPr>
            <a:xfrm>
              <a:off x="673821" y="2974368"/>
              <a:ext cx="35172" cy="1657300"/>
            </a:xfrm>
            <a:custGeom>
              <a:avLst/>
              <a:gdLst/>
              <a:ahLst/>
              <a:cxnLst/>
              <a:rect l="l" t="t" r="r" b="b"/>
              <a:pathLst>
                <a:path w="624" h="29403" extrusionOk="0">
                  <a:moveTo>
                    <a:pt x="357" y="0"/>
                  </a:moveTo>
                  <a:lnTo>
                    <a:pt x="1" y="29402"/>
                  </a:lnTo>
                  <a:lnTo>
                    <a:pt x="312" y="29402"/>
                  </a:lnTo>
                  <a:lnTo>
                    <a:pt x="624" y="45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686390" y="2974368"/>
              <a:ext cx="413719" cy="671984"/>
            </a:xfrm>
            <a:custGeom>
              <a:avLst/>
              <a:gdLst/>
              <a:ahLst/>
              <a:cxnLst/>
              <a:rect l="l" t="t" r="r" b="b"/>
              <a:pathLst>
                <a:path w="7340" h="11922" extrusionOk="0">
                  <a:moveTo>
                    <a:pt x="134" y="0"/>
                  </a:moveTo>
                  <a:lnTo>
                    <a:pt x="0" y="11921"/>
                  </a:lnTo>
                  <a:cubicBezTo>
                    <a:pt x="1824" y="8807"/>
                    <a:pt x="4404" y="6806"/>
                    <a:pt x="7340" y="6806"/>
                  </a:cubicBezTo>
                  <a:lnTo>
                    <a:pt x="7028" y="75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8232D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450673" y="2855269"/>
              <a:ext cx="280867" cy="341346"/>
            </a:xfrm>
            <a:custGeom>
              <a:avLst/>
              <a:gdLst/>
              <a:ahLst/>
              <a:cxnLst/>
              <a:rect l="l" t="t" r="r" b="b"/>
              <a:pathLst>
                <a:path w="4983" h="6056" extrusionOk="0">
                  <a:moveTo>
                    <a:pt x="2382" y="1"/>
                  </a:moveTo>
                  <a:cubicBezTo>
                    <a:pt x="1524" y="1"/>
                    <a:pt x="746" y="710"/>
                    <a:pt x="446" y="1846"/>
                  </a:cubicBezTo>
                  <a:cubicBezTo>
                    <a:pt x="1" y="3403"/>
                    <a:pt x="624" y="5138"/>
                    <a:pt x="1780" y="5805"/>
                  </a:cubicBezTo>
                  <a:cubicBezTo>
                    <a:pt x="2074" y="5975"/>
                    <a:pt x="2375" y="6055"/>
                    <a:pt x="2665" y="6055"/>
                  </a:cubicBezTo>
                  <a:cubicBezTo>
                    <a:pt x="3516" y="6055"/>
                    <a:pt x="4284" y="5364"/>
                    <a:pt x="4583" y="4204"/>
                  </a:cubicBezTo>
                  <a:cubicBezTo>
                    <a:pt x="4983" y="2691"/>
                    <a:pt x="4405" y="912"/>
                    <a:pt x="3248" y="245"/>
                  </a:cubicBezTo>
                  <a:cubicBezTo>
                    <a:pt x="2960" y="79"/>
                    <a:pt x="2667" y="1"/>
                    <a:pt x="2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1034894" y="2905095"/>
              <a:ext cx="280867" cy="340219"/>
            </a:xfrm>
            <a:custGeom>
              <a:avLst/>
              <a:gdLst/>
              <a:ahLst/>
              <a:cxnLst/>
              <a:rect l="l" t="t" r="r" b="b"/>
              <a:pathLst>
                <a:path w="4983" h="6036" extrusionOk="0">
                  <a:moveTo>
                    <a:pt x="2318" y="0"/>
                  </a:moveTo>
                  <a:cubicBezTo>
                    <a:pt x="1467" y="0"/>
                    <a:pt x="699" y="691"/>
                    <a:pt x="400" y="1852"/>
                  </a:cubicBezTo>
                  <a:cubicBezTo>
                    <a:pt x="0" y="3364"/>
                    <a:pt x="623" y="5143"/>
                    <a:pt x="1779" y="5811"/>
                  </a:cubicBezTo>
                  <a:cubicBezTo>
                    <a:pt x="2052" y="5964"/>
                    <a:pt x="2336" y="6036"/>
                    <a:pt x="2614" y="6036"/>
                  </a:cubicBezTo>
                  <a:cubicBezTo>
                    <a:pt x="3471" y="6036"/>
                    <a:pt x="4280" y="5351"/>
                    <a:pt x="4582" y="4209"/>
                  </a:cubicBezTo>
                  <a:cubicBezTo>
                    <a:pt x="4982" y="2653"/>
                    <a:pt x="4359" y="873"/>
                    <a:pt x="3203" y="251"/>
                  </a:cubicBezTo>
                  <a:cubicBezTo>
                    <a:pt x="2909" y="81"/>
                    <a:pt x="2608" y="0"/>
                    <a:pt x="2318" y="0"/>
                  </a:cubicBezTo>
                  <a:close/>
                </a:path>
              </a:pathLst>
            </a:custGeom>
            <a:solidFill>
              <a:srgbClr val="FFE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8"/>
            <p:cNvSpPr/>
            <p:nvPr/>
          </p:nvSpPr>
          <p:spPr>
            <a:xfrm>
              <a:off x="1067473" y="2944100"/>
              <a:ext cx="215652" cy="263619"/>
            </a:xfrm>
            <a:custGeom>
              <a:avLst/>
              <a:gdLst/>
              <a:ahLst/>
              <a:cxnLst/>
              <a:rect l="l" t="t" r="r" b="b"/>
              <a:pathLst>
                <a:path w="3826" h="4677" extrusionOk="0">
                  <a:moveTo>
                    <a:pt x="1819" y="1"/>
                  </a:moveTo>
                  <a:cubicBezTo>
                    <a:pt x="1154" y="1"/>
                    <a:pt x="545" y="526"/>
                    <a:pt x="312" y="1427"/>
                  </a:cubicBezTo>
                  <a:cubicBezTo>
                    <a:pt x="0" y="2628"/>
                    <a:pt x="445" y="3962"/>
                    <a:pt x="1335" y="4496"/>
                  </a:cubicBezTo>
                  <a:cubicBezTo>
                    <a:pt x="1557" y="4618"/>
                    <a:pt x="1785" y="4677"/>
                    <a:pt x="2007" y="4677"/>
                  </a:cubicBezTo>
                  <a:cubicBezTo>
                    <a:pt x="2672" y="4677"/>
                    <a:pt x="3281" y="4151"/>
                    <a:pt x="3514" y="3250"/>
                  </a:cubicBezTo>
                  <a:cubicBezTo>
                    <a:pt x="3826" y="2049"/>
                    <a:pt x="3381" y="715"/>
                    <a:pt x="2491" y="181"/>
                  </a:cubicBezTo>
                  <a:cubicBezTo>
                    <a:pt x="2269" y="59"/>
                    <a:pt x="2041" y="1"/>
                    <a:pt x="1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8"/>
            <p:cNvSpPr/>
            <p:nvPr/>
          </p:nvSpPr>
          <p:spPr>
            <a:xfrm>
              <a:off x="1117637" y="3008637"/>
              <a:ext cx="112843" cy="134543"/>
            </a:xfrm>
            <a:custGeom>
              <a:avLst/>
              <a:gdLst/>
              <a:ahLst/>
              <a:cxnLst/>
              <a:rect l="l" t="t" r="r" b="b"/>
              <a:pathLst>
                <a:path w="2002" h="2387" extrusionOk="0">
                  <a:moveTo>
                    <a:pt x="932" y="1"/>
                  </a:moveTo>
                  <a:cubicBezTo>
                    <a:pt x="593" y="1"/>
                    <a:pt x="277" y="267"/>
                    <a:pt x="178" y="727"/>
                  </a:cubicBezTo>
                  <a:cubicBezTo>
                    <a:pt x="0" y="1305"/>
                    <a:pt x="222" y="1928"/>
                    <a:pt x="756" y="2283"/>
                  </a:cubicBezTo>
                  <a:cubicBezTo>
                    <a:pt x="872" y="2353"/>
                    <a:pt x="992" y="2386"/>
                    <a:pt x="1108" y="2386"/>
                  </a:cubicBezTo>
                  <a:cubicBezTo>
                    <a:pt x="1436" y="2386"/>
                    <a:pt x="1737" y="2121"/>
                    <a:pt x="1868" y="1661"/>
                  </a:cubicBezTo>
                  <a:cubicBezTo>
                    <a:pt x="2002" y="1082"/>
                    <a:pt x="1779" y="415"/>
                    <a:pt x="1290" y="104"/>
                  </a:cubicBezTo>
                  <a:cubicBezTo>
                    <a:pt x="1174" y="34"/>
                    <a:pt x="1051" y="1"/>
                    <a:pt x="9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8"/>
            <p:cNvSpPr/>
            <p:nvPr/>
          </p:nvSpPr>
          <p:spPr>
            <a:xfrm>
              <a:off x="488325" y="2903912"/>
              <a:ext cx="208156" cy="251219"/>
            </a:xfrm>
            <a:custGeom>
              <a:avLst/>
              <a:gdLst/>
              <a:ahLst/>
              <a:cxnLst/>
              <a:rect l="l" t="t" r="r" b="b"/>
              <a:pathLst>
                <a:path w="3693" h="4457" extrusionOk="0">
                  <a:moveTo>
                    <a:pt x="1730" y="0"/>
                  </a:moveTo>
                  <a:cubicBezTo>
                    <a:pt x="1082" y="0"/>
                    <a:pt x="511" y="508"/>
                    <a:pt x="312" y="1339"/>
                  </a:cubicBezTo>
                  <a:cubicBezTo>
                    <a:pt x="0" y="2496"/>
                    <a:pt x="445" y="3786"/>
                    <a:pt x="1290" y="4275"/>
                  </a:cubicBezTo>
                  <a:cubicBezTo>
                    <a:pt x="1504" y="4399"/>
                    <a:pt x="1726" y="4457"/>
                    <a:pt x="1944" y="4457"/>
                  </a:cubicBezTo>
                  <a:cubicBezTo>
                    <a:pt x="2585" y="4457"/>
                    <a:pt x="3181" y="3949"/>
                    <a:pt x="3381" y="3118"/>
                  </a:cubicBezTo>
                  <a:cubicBezTo>
                    <a:pt x="3692" y="1962"/>
                    <a:pt x="3247" y="627"/>
                    <a:pt x="2402" y="183"/>
                  </a:cubicBezTo>
                  <a:cubicBezTo>
                    <a:pt x="2177" y="59"/>
                    <a:pt x="1949" y="0"/>
                    <a:pt x="17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8"/>
            <p:cNvSpPr/>
            <p:nvPr/>
          </p:nvSpPr>
          <p:spPr>
            <a:xfrm>
              <a:off x="593614" y="2901657"/>
              <a:ext cx="581743" cy="85280"/>
            </a:xfrm>
            <a:custGeom>
              <a:avLst/>
              <a:gdLst/>
              <a:ahLst/>
              <a:cxnLst/>
              <a:rect l="l" t="t" r="r" b="b"/>
              <a:pathLst>
                <a:path w="10321" h="1513" extrusionOk="0">
                  <a:moveTo>
                    <a:pt x="0" y="0"/>
                  </a:moveTo>
                  <a:lnTo>
                    <a:pt x="45" y="801"/>
                  </a:lnTo>
                  <a:lnTo>
                    <a:pt x="10187" y="1513"/>
                  </a:lnTo>
                  <a:lnTo>
                    <a:pt x="10320" y="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8"/>
            <p:cNvSpPr/>
            <p:nvPr/>
          </p:nvSpPr>
          <p:spPr>
            <a:xfrm>
              <a:off x="1383397" y="1928857"/>
              <a:ext cx="388637" cy="659414"/>
            </a:xfrm>
            <a:custGeom>
              <a:avLst/>
              <a:gdLst/>
              <a:ahLst/>
              <a:cxnLst/>
              <a:rect l="l" t="t" r="r" b="b"/>
              <a:pathLst>
                <a:path w="6895" h="11699" extrusionOk="0">
                  <a:moveTo>
                    <a:pt x="6539" y="0"/>
                  </a:moveTo>
                  <a:lnTo>
                    <a:pt x="89" y="1290"/>
                  </a:lnTo>
                  <a:lnTo>
                    <a:pt x="0" y="7607"/>
                  </a:lnTo>
                  <a:cubicBezTo>
                    <a:pt x="756" y="6673"/>
                    <a:pt x="1557" y="6139"/>
                    <a:pt x="2402" y="6139"/>
                  </a:cubicBezTo>
                  <a:cubicBezTo>
                    <a:pt x="4092" y="6139"/>
                    <a:pt x="5649" y="8229"/>
                    <a:pt x="6895" y="11699"/>
                  </a:cubicBezTo>
                  <a:lnTo>
                    <a:pt x="6539" y="0"/>
                  </a:lnTo>
                  <a:close/>
                </a:path>
              </a:pathLst>
            </a:custGeom>
            <a:solidFill>
              <a:srgbClr val="38232D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8"/>
            <p:cNvSpPr/>
            <p:nvPr/>
          </p:nvSpPr>
          <p:spPr>
            <a:xfrm>
              <a:off x="1185331" y="1948191"/>
              <a:ext cx="235718" cy="319815"/>
            </a:xfrm>
            <a:custGeom>
              <a:avLst/>
              <a:gdLst/>
              <a:ahLst/>
              <a:cxnLst/>
              <a:rect l="l" t="t" r="r" b="b"/>
              <a:pathLst>
                <a:path w="4182" h="5674" extrusionOk="0">
                  <a:moveTo>
                    <a:pt x="1918" y="0"/>
                  </a:moveTo>
                  <a:cubicBezTo>
                    <a:pt x="1014" y="0"/>
                    <a:pt x="250" y="920"/>
                    <a:pt x="133" y="2282"/>
                  </a:cubicBezTo>
                  <a:cubicBezTo>
                    <a:pt x="0" y="3839"/>
                    <a:pt x="801" y="5351"/>
                    <a:pt x="1868" y="5618"/>
                  </a:cubicBezTo>
                  <a:cubicBezTo>
                    <a:pt x="1998" y="5656"/>
                    <a:pt x="2127" y="5674"/>
                    <a:pt x="2253" y="5674"/>
                  </a:cubicBezTo>
                  <a:cubicBezTo>
                    <a:pt x="3170" y="5674"/>
                    <a:pt x="3970" y="4723"/>
                    <a:pt x="4048" y="3394"/>
                  </a:cubicBezTo>
                  <a:cubicBezTo>
                    <a:pt x="4181" y="1837"/>
                    <a:pt x="3425" y="325"/>
                    <a:pt x="2313" y="58"/>
                  </a:cubicBezTo>
                  <a:cubicBezTo>
                    <a:pt x="2180" y="19"/>
                    <a:pt x="2048" y="0"/>
                    <a:pt x="19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8"/>
            <p:cNvSpPr/>
            <p:nvPr/>
          </p:nvSpPr>
          <p:spPr>
            <a:xfrm>
              <a:off x="1694249" y="1837941"/>
              <a:ext cx="235775" cy="319759"/>
            </a:xfrm>
            <a:custGeom>
              <a:avLst/>
              <a:gdLst/>
              <a:ahLst/>
              <a:cxnLst/>
              <a:rect l="l" t="t" r="r" b="b"/>
              <a:pathLst>
                <a:path w="4183" h="5673" extrusionOk="0">
                  <a:moveTo>
                    <a:pt x="1931" y="1"/>
                  </a:moveTo>
                  <a:cubicBezTo>
                    <a:pt x="1021" y="1"/>
                    <a:pt x="252" y="952"/>
                    <a:pt x="134" y="2281"/>
                  </a:cubicBezTo>
                  <a:cubicBezTo>
                    <a:pt x="1" y="3837"/>
                    <a:pt x="801" y="5350"/>
                    <a:pt x="1869" y="5617"/>
                  </a:cubicBezTo>
                  <a:cubicBezTo>
                    <a:pt x="1999" y="5654"/>
                    <a:pt x="2127" y="5673"/>
                    <a:pt x="2254" y="5673"/>
                  </a:cubicBezTo>
                  <a:cubicBezTo>
                    <a:pt x="3171" y="5673"/>
                    <a:pt x="3970" y="4721"/>
                    <a:pt x="4049" y="3393"/>
                  </a:cubicBezTo>
                  <a:cubicBezTo>
                    <a:pt x="4182" y="1836"/>
                    <a:pt x="3426" y="323"/>
                    <a:pt x="2314" y="57"/>
                  </a:cubicBezTo>
                  <a:cubicBezTo>
                    <a:pt x="2184" y="19"/>
                    <a:pt x="2056" y="1"/>
                    <a:pt x="1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8"/>
            <p:cNvSpPr/>
            <p:nvPr/>
          </p:nvSpPr>
          <p:spPr>
            <a:xfrm>
              <a:off x="1714315" y="1869505"/>
              <a:ext cx="203139" cy="245188"/>
            </a:xfrm>
            <a:custGeom>
              <a:avLst/>
              <a:gdLst/>
              <a:ahLst/>
              <a:cxnLst/>
              <a:rect l="l" t="t" r="r" b="b"/>
              <a:pathLst>
                <a:path w="3604" h="4350" extrusionOk="0">
                  <a:moveTo>
                    <a:pt x="1686" y="0"/>
                  </a:moveTo>
                  <a:cubicBezTo>
                    <a:pt x="1065" y="0"/>
                    <a:pt x="513" y="484"/>
                    <a:pt x="312" y="1320"/>
                  </a:cubicBezTo>
                  <a:cubicBezTo>
                    <a:pt x="1" y="2432"/>
                    <a:pt x="445" y="3722"/>
                    <a:pt x="1291" y="4167"/>
                  </a:cubicBezTo>
                  <a:cubicBezTo>
                    <a:pt x="1493" y="4291"/>
                    <a:pt x="1704" y="4349"/>
                    <a:pt x="1911" y="4349"/>
                  </a:cubicBezTo>
                  <a:cubicBezTo>
                    <a:pt x="2521" y="4349"/>
                    <a:pt x="3093" y="3841"/>
                    <a:pt x="3292" y="3011"/>
                  </a:cubicBezTo>
                  <a:cubicBezTo>
                    <a:pt x="3604" y="1899"/>
                    <a:pt x="3159" y="653"/>
                    <a:pt x="2314" y="164"/>
                  </a:cubicBezTo>
                  <a:cubicBezTo>
                    <a:pt x="2104" y="53"/>
                    <a:pt x="1891" y="0"/>
                    <a:pt x="16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8"/>
            <p:cNvSpPr/>
            <p:nvPr/>
          </p:nvSpPr>
          <p:spPr>
            <a:xfrm>
              <a:off x="1205341" y="1991253"/>
              <a:ext cx="198123" cy="237353"/>
            </a:xfrm>
            <a:custGeom>
              <a:avLst/>
              <a:gdLst/>
              <a:ahLst/>
              <a:cxnLst/>
              <a:rect l="l" t="t" r="r" b="b"/>
              <a:pathLst>
                <a:path w="3515" h="4211" extrusionOk="0">
                  <a:moveTo>
                    <a:pt x="1652" y="0"/>
                  </a:moveTo>
                  <a:cubicBezTo>
                    <a:pt x="1056" y="0"/>
                    <a:pt x="511" y="500"/>
                    <a:pt x="312" y="1295"/>
                  </a:cubicBezTo>
                  <a:cubicBezTo>
                    <a:pt x="1" y="2318"/>
                    <a:pt x="357" y="3430"/>
                    <a:pt x="1246" y="4053"/>
                  </a:cubicBezTo>
                  <a:cubicBezTo>
                    <a:pt x="1439" y="4160"/>
                    <a:pt x="1636" y="4211"/>
                    <a:pt x="1829" y="4211"/>
                  </a:cubicBezTo>
                  <a:cubicBezTo>
                    <a:pt x="2439" y="4211"/>
                    <a:pt x="3001" y="3708"/>
                    <a:pt x="3204" y="2897"/>
                  </a:cubicBezTo>
                  <a:cubicBezTo>
                    <a:pt x="3515" y="1874"/>
                    <a:pt x="3115" y="806"/>
                    <a:pt x="2269" y="183"/>
                  </a:cubicBezTo>
                  <a:cubicBezTo>
                    <a:pt x="2066" y="59"/>
                    <a:pt x="1856" y="0"/>
                    <a:pt x="1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8"/>
            <p:cNvSpPr/>
            <p:nvPr/>
          </p:nvSpPr>
          <p:spPr>
            <a:xfrm>
              <a:off x="1253025" y="2046942"/>
              <a:ext cx="102810" cy="123496"/>
            </a:xfrm>
            <a:custGeom>
              <a:avLst/>
              <a:gdLst/>
              <a:ahLst/>
              <a:cxnLst/>
              <a:rect l="l" t="t" r="r" b="b"/>
              <a:pathLst>
                <a:path w="1824" h="2191" extrusionOk="0">
                  <a:moveTo>
                    <a:pt x="845" y="0"/>
                  </a:moveTo>
                  <a:cubicBezTo>
                    <a:pt x="546" y="0"/>
                    <a:pt x="266" y="233"/>
                    <a:pt x="133" y="663"/>
                  </a:cubicBezTo>
                  <a:cubicBezTo>
                    <a:pt x="0" y="1197"/>
                    <a:pt x="178" y="1775"/>
                    <a:pt x="623" y="2087"/>
                  </a:cubicBezTo>
                  <a:cubicBezTo>
                    <a:pt x="740" y="2157"/>
                    <a:pt x="858" y="2190"/>
                    <a:pt x="970" y="2190"/>
                  </a:cubicBezTo>
                  <a:cubicBezTo>
                    <a:pt x="1281" y="2190"/>
                    <a:pt x="1548" y="1934"/>
                    <a:pt x="1646" y="1508"/>
                  </a:cubicBezTo>
                  <a:cubicBezTo>
                    <a:pt x="1824" y="975"/>
                    <a:pt x="1601" y="441"/>
                    <a:pt x="1157" y="85"/>
                  </a:cubicBezTo>
                  <a:cubicBezTo>
                    <a:pt x="1054" y="28"/>
                    <a:pt x="948" y="0"/>
                    <a:pt x="8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551148" y="2962250"/>
              <a:ext cx="112843" cy="134543"/>
            </a:xfrm>
            <a:custGeom>
              <a:avLst/>
              <a:gdLst/>
              <a:ahLst/>
              <a:cxnLst/>
              <a:rect l="l" t="t" r="r" b="b"/>
              <a:pathLst>
                <a:path w="2002" h="2387" extrusionOk="0">
                  <a:moveTo>
                    <a:pt x="932" y="1"/>
                  </a:moveTo>
                  <a:cubicBezTo>
                    <a:pt x="593" y="1"/>
                    <a:pt x="277" y="267"/>
                    <a:pt x="178" y="727"/>
                  </a:cubicBezTo>
                  <a:cubicBezTo>
                    <a:pt x="0" y="1305"/>
                    <a:pt x="222" y="1928"/>
                    <a:pt x="756" y="2283"/>
                  </a:cubicBezTo>
                  <a:cubicBezTo>
                    <a:pt x="872" y="2353"/>
                    <a:pt x="992" y="2386"/>
                    <a:pt x="1108" y="2386"/>
                  </a:cubicBezTo>
                  <a:cubicBezTo>
                    <a:pt x="1436" y="2386"/>
                    <a:pt x="1737" y="2121"/>
                    <a:pt x="1868" y="1661"/>
                  </a:cubicBezTo>
                  <a:cubicBezTo>
                    <a:pt x="2002" y="1082"/>
                    <a:pt x="1779" y="415"/>
                    <a:pt x="1290" y="104"/>
                  </a:cubicBezTo>
                  <a:cubicBezTo>
                    <a:pt x="1174" y="34"/>
                    <a:pt x="1051" y="1"/>
                    <a:pt x="9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1458588" y="2007186"/>
              <a:ext cx="38308" cy="49841"/>
            </a:xfrm>
            <a:custGeom>
              <a:avLst/>
              <a:gdLst/>
              <a:ahLst/>
              <a:cxnLst/>
              <a:rect l="l" t="t" r="r" b="b"/>
              <a:pathLst>
                <a:path w="757" h="985" extrusionOk="0">
                  <a:moveTo>
                    <a:pt x="359" y="1"/>
                  </a:moveTo>
                  <a:cubicBezTo>
                    <a:pt x="343" y="1"/>
                    <a:pt x="327" y="2"/>
                    <a:pt x="312" y="6"/>
                  </a:cubicBezTo>
                  <a:cubicBezTo>
                    <a:pt x="134" y="51"/>
                    <a:pt x="0" y="273"/>
                    <a:pt x="45" y="540"/>
                  </a:cubicBezTo>
                  <a:cubicBezTo>
                    <a:pt x="89" y="807"/>
                    <a:pt x="267" y="985"/>
                    <a:pt x="489" y="985"/>
                  </a:cubicBezTo>
                  <a:cubicBezTo>
                    <a:pt x="667" y="940"/>
                    <a:pt x="756" y="718"/>
                    <a:pt x="756" y="451"/>
                  </a:cubicBezTo>
                  <a:cubicBezTo>
                    <a:pt x="716" y="20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1512585" y="1995952"/>
              <a:ext cx="38308" cy="47868"/>
            </a:xfrm>
            <a:custGeom>
              <a:avLst/>
              <a:gdLst/>
              <a:ahLst/>
              <a:cxnLst/>
              <a:rect l="l" t="t" r="r" b="b"/>
              <a:pathLst>
                <a:path w="757" h="946" extrusionOk="0">
                  <a:moveTo>
                    <a:pt x="358" y="0"/>
                  </a:moveTo>
                  <a:cubicBezTo>
                    <a:pt x="343" y="0"/>
                    <a:pt x="327" y="2"/>
                    <a:pt x="312" y="6"/>
                  </a:cubicBezTo>
                  <a:cubicBezTo>
                    <a:pt x="90" y="6"/>
                    <a:pt x="1" y="273"/>
                    <a:pt x="45" y="495"/>
                  </a:cubicBezTo>
                  <a:cubicBezTo>
                    <a:pt x="86" y="739"/>
                    <a:pt x="238" y="946"/>
                    <a:pt x="399" y="946"/>
                  </a:cubicBezTo>
                  <a:cubicBezTo>
                    <a:pt x="415" y="946"/>
                    <a:pt x="430" y="944"/>
                    <a:pt x="446" y="940"/>
                  </a:cubicBezTo>
                  <a:cubicBezTo>
                    <a:pt x="623" y="940"/>
                    <a:pt x="757" y="718"/>
                    <a:pt x="712" y="451"/>
                  </a:cubicBezTo>
                  <a:cubicBezTo>
                    <a:pt x="672" y="207"/>
                    <a:pt x="520" y="0"/>
                    <a:pt x="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1564356" y="1984972"/>
              <a:ext cx="38308" cy="49588"/>
            </a:xfrm>
            <a:custGeom>
              <a:avLst/>
              <a:gdLst/>
              <a:ahLst/>
              <a:cxnLst/>
              <a:rect l="l" t="t" r="r" b="b"/>
              <a:pathLst>
                <a:path w="757" h="980" extrusionOk="0">
                  <a:moveTo>
                    <a:pt x="312" y="1"/>
                  </a:moveTo>
                  <a:cubicBezTo>
                    <a:pt x="134" y="45"/>
                    <a:pt x="1" y="267"/>
                    <a:pt x="45" y="534"/>
                  </a:cubicBezTo>
                  <a:cubicBezTo>
                    <a:pt x="90" y="801"/>
                    <a:pt x="268" y="979"/>
                    <a:pt x="490" y="979"/>
                  </a:cubicBezTo>
                  <a:cubicBezTo>
                    <a:pt x="668" y="935"/>
                    <a:pt x="757" y="712"/>
                    <a:pt x="757" y="445"/>
                  </a:cubicBezTo>
                  <a:cubicBezTo>
                    <a:pt x="713" y="178"/>
                    <a:pt x="490" y="1"/>
                    <a:pt x="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618404" y="1973739"/>
              <a:ext cx="38308" cy="49537"/>
            </a:xfrm>
            <a:custGeom>
              <a:avLst/>
              <a:gdLst/>
              <a:ahLst/>
              <a:cxnLst/>
              <a:rect l="l" t="t" r="r" b="b"/>
              <a:pathLst>
                <a:path w="757" h="979" extrusionOk="0">
                  <a:moveTo>
                    <a:pt x="312" y="0"/>
                  </a:moveTo>
                  <a:cubicBezTo>
                    <a:pt x="89" y="45"/>
                    <a:pt x="0" y="267"/>
                    <a:pt x="45" y="534"/>
                  </a:cubicBezTo>
                  <a:cubicBezTo>
                    <a:pt x="89" y="801"/>
                    <a:pt x="267" y="979"/>
                    <a:pt x="445" y="979"/>
                  </a:cubicBezTo>
                  <a:cubicBezTo>
                    <a:pt x="623" y="934"/>
                    <a:pt x="757" y="712"/>
                    <a:pt x="712" y="445"/>
                  </a:cubicBezTo>
                  <a:cubicBezTo>
                    <a:pt x="668" y="178"/>
                    <a:pt x="490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758916" y="1924300"/>
              <a:ext cx="112843" cy="134543"/>
            </a:xfrm>
            <a:custGeom>
              <a:avLst/>
              <a:gdLst/>
              <a:ahLst/>
              <a:cxnLst/>
              <a:rect l="l" t="t" r="r" b="b"/>
              <a:pathLst>
                <a:path w="2002" h="2387" extrusionOk="0">
                  <a:moveTo>
                    <a:pt x="932" y="1"/>
                  </a:moveTo>
                  <a:cubicBezTo>
                    <a:pt x="593" y="1"/>
                    <a:pt x="277" y="267"/>
                    <a:pt x="178" y="727"/>
                  </a:cubicBezTo>
                  <a:cubicBezTo>
                    <a:pt x="0" y="1305"/>
                    <a:pt x="222" y="1928"/>
                    <a:pt x="756" y="2283"/>
                  </a:cubicBezTo>
                  <a:cubicBezTo>
                    <a:pt x="872" y="2353"/>
                    <a:pt x="992" y="2386"/>
                    <a:pt x="1108" y="2386"/>
                  </a:cubicBezTo>
                  <a:cubicBezTo>
                    <a:pt x="1436" y="2386"/>
                    <a:pt x="1737" y="2121"/>
                    <a:pt x="1868" y="1661"/>
                  </a:cubicBezTo>
                  <a:cubicBezTo>
                    <a:pt x="2002" y="1082"/>
                    <a:pt x="1779" y="415"/>
                    <a:pt x="1290" y="104"/>
                  </a:cubicBezTo>
                  <a:cubicBezTo>
                    <a:pt x="1174" y="34"/>
                    <a:pt x="1051" y="1"/>
                    <a:pt x="9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 rot="1213307">
              <a:off x="783308" y="3013974"/>
              <a:ext cx="38309" cy="49841"/>
            </a:xfrm>
            <a:custGeom>
              <a:avLst/>
              <a:gdLst/>
              <a:ahLst/>
              <a:cxnLst/>
              <a:rect l="l" t="t" r="r" b="b"/>
              <a:pathLst>
                <a:path w="757" h="985" extrusionOk="0">
                  <a:moveTo>
                    <a:pt x="359" y="1"/>
                  </a:moveTo>
                  <a:cubicBezTo>
                    <a:pt x="343" y="1"/>
                    <a:pt x="327" y="2"/>
                    <a:pt x="312" y="6"/>
                  </a:cubicBezTo>
                  <a:cubicBezTo>
                    <a:pt x="134" y="51"/>
                    <a:pt x="0" y="273"/>
                    <a:pt x="45" y="540"/>
                  </a:cubicBezTo>
                  <a:cubicBezTo>
                    <a:pt x="89" y="807"/>
                    <a:pt x="267" y="985"/>
                    <a:pt x="489" y="985"/>
                  </a:cubicBezTo>
                  <a:cubicBezTo>
                    <a:pt x="667" y="940"/>
                    <a:pt x="756" y="718"/>
                    <a:pt x="756" y="451"/>
                  </a:cubicBezTo>
                  <a:cubicBezTo>
                    <a:pt x="716" y="20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 rot="1213307">
              <a:off x="838201" y="3022157"/>
              <a:ext cx="38309" cy="47868"/>
            </a:xfrm>
            <a:custGeom>
              <a:avLst/>
              <a:gdLst/>
              <a:ahLst/>
              <a:cxnLst/>
              <a:rect l="l" t="t" r="r" b="b"/>
              <a:pathLst>
                <a:path w="757" h="946" extrusionOk="0">
                  <a:moveTo>
                    <a:pt x="358" y="0"/>
                  </a:moveTo>
                  <a:cubicBezTo>
                    <a:pt x="343" y="0"/>
                    <a:pt x="327" y="2"/>
                    <a:pt x="312" y="6"/>
                  </a:cubicBezTo>
                  <a:cubicBezTo>
                    <a:pt x="90" y="6"/>
                    <a:pt x="1" y="273"/>
                    <a:pt x="45" y="495"/>
                  </a:cubicBezTo>
                  <a:cubicBezTo>
                    <a:pt x="86" y="739"/>
                    <a:pt x="238" y="946"/>
                    <a:pt x="399" y="946"/>
                  </a:cubicBezTo>
                  <a:cubicBezTo>
                    <a:pt x="415" y="946"/>
                    <a:pt x="430" y="944"/>
                    <a:pt x="446" y="940"/>
                  </a:cubicBezTo>
                  <a:cubicBezTo>
                    <a:pt x="623" y="940"/>
                    <a:pt x="757" y="718"/>
                    <a:pt x="712" y="451"/>
                  </a:cubicBezTo>
                  <a:cubicBezTo>
                    <a:pt x="672" y="207"/>
                    <a:pt x="520" y="0"/>
                    <a:pt x="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 rot="1213307">
              <a:off x="890279" y="3029695"/>
              <a:ext cx="38309" cy="49588"/>
            </a:xfrm>
            <a:custGeom>
              <a:avLst/>
              <a:gdLst/>
              <a:ahLst/>
              <a:cxnLst/>
              <a:rect l="l" t="t" r="r" b="b"/>
              <a:pathLst>
                <a:path w="757" h="980" extrusionOk="0">
                  <a:moveTo>
                    <a:pt x="312" y="1"/>
                  </a:moveTo>
                  <a:cubicBezTo>
                    <a:pt x="134" y="45"/>
                    <a:pt x="1" y="267"/>
                    <a:pt x="45" y="534"/>
                  </a:cubicBezTo>
                  <a:cubicBezTo>
                    <a:pt x="90" y="801"/>
                    <a:pt x="268" y="979"/>
                    <a:pt x="490" y="979"/>
                  </a:cubicBezTo>
                  <a:cubicBezTo>
                    <a:pt x="668" y="935"/>
                    <a:pt x="757" y="712"/>
                    <a:pt x="757" y="445"/>
                  </a:cubicBezTo>
                  <a:cubicBezTo>
                    <a:pt x="713" y="178"/>
                    <a:pt x="490" y="1"/>
                    <a:pt x="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 rot="1213307">
              <a:off x="944887" y="3037837"/>
              <a:ext cx="38309" cy="49538"/>
            </a:xfrm>
            <a:custGeom>
              <a:avLst/>
              <a:gdLst/>
              <a:ahLst/>
              <a:cxnLst/>
              <a:rect l="l" t="t" r="r" b="b"/>
              <a:pathLst>
                <a:path w="757" h="979" extrusionOk="0">
                  <a:moveTo>
                    <a:pt x="312" y="0"/>
                  </a:moveTo>
                  <a:cubicBezTo>
                    <a:pt x="89" y="45"/>
                    <a:pt x="0" y="267"/>
                    <a:pt x="45" y="534"/>
                  </a:cubicBezTo>
                  <a:cubicBezTo>
                    <a:pt x="89" y="801"/>
                    <a:pt x="267" y="979"/>
                    <a:pt x="445" y="979"/>
                  </a:cubicBezTo>
                  <a:cubicBezTo>
                    <a:pt x="623" y="934"/>
                    <a:pt x="757" y="712"/>
                    <a:pt x="712" y="445"/>
                  </a:cubicBezTo>
                  <a:cubicBezTo>
                    <a:pt x="668" y="178"/>
                    <a:pt x="490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39"/>
          <p:cNvSpPr txBox="1">
            <a:spLocks noGrp="1"/>
          </p:cNvSpPr>
          <p:nvPr>
            <p:ph type="title"/>
          </p:nvPr>
        </p:nvSpPr>
        <p:spPr>
          <a:xfrm>
            <a:off x="720000" y="907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/>
              <a:t>Programming</a:t>
            </a:r>
            <a:r>
              <a:rPr lang="es-ES" sz="2400" dirty="0"/>
              <a:t> </a:t>
            </a:r>
            <a:r>
              <a:rPr lang="es-ES" sz="2400" dirty="0" err="1"/>
              <a:t>Languages</a:t>
            </a:r>
            <a:r>
              <a:rPr lang="es-ES" sz="2400" dirty="0"/>
              <a:t> &amp; Technologies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343534A-8CAF-FF3B-3397-CC92D15F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12" y="832231"/>
            <a:ext cx="1663044" cy="45214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8E001A4-DAF7-13BD-F1C1-B260978A9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49" y="737186"/>
            <a:ext cx="611575" cy="611575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FFE76B2-F5C0-3DB5-F5EC-F4868BB12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548" y="751621"/>
            <a:ext cx="611575" cy="61157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548776-B60A-563D-ED32-086CC5314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98" y="1661476"/>
            <a:ext cx="1552143" cy="873081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F95A382-D47B-7F3E-8AA5-0DC24507C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32" y="2653858"/>
            <a:ext cx="1389123" cy="1041842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CDAB7820-B522-2F19-F936-72B3F0127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9315" y="768850"/>
            <a:ext cx="505948" cy="75871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A2348737-7864-7384-5C9C-98C4AD2CAB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430" y="3695700"/>
            <a:ext cx="651936" cy="893968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28C3A90-3804-0EE7-2220-98D968C14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638" y="4066840"/>
            <a:ext cx="1336209" cy="27812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089E2B7B-DD27-9948-F601-27B890B271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7916" y="1574239"/>
            <a:ext cx="1309747" cy="1309747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43798B1-9A23-2499-7ED4-239A6BA214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3999" y="700826"/>
            <a:ext cx="1750325" cy="984558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49C72C57-20FA-97CA-D7B2-098EF6CDC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6557" y="2750115"/>
            <a:ext cx="632455" cy="699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C10EDFD-171C-D0DC-17C7-01EE6AD33C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51046" y="3965981"/>
            <a:ext cx="1543265" cy="362001"/>
          </a:xfrm>
          <a:prstGeom prst="rect">
            <a:avLst/>
          </a:prstGeom>
        </p:spPr>
      </p:pic>
      <p:pic>
        <p:nvPicPr>
          <p:cNvPr id="34" name="Picture 3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B766010-D1BF-4788-B464-328AF63DFE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13899" y="2098016"/>
            <a:ext cx="1670775" cy="1022849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5B55833D-E5D9-4584-05F7-356D51A7BC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8016" y="3597222"/>
            <a:ext cx="1176175" cy="1176175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352493CD-2ACF-29C8-BE2F-55F104E3A8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51046" y="763628"/>
            <a:ext cx="859355" cy="611574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11C7A815-1B5B-F5A0-75D5-8B2E4A5DAE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12785" y="3795159"/>
            <a:ext cx="877087" cy="788548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BF0CAE9-90C7-BF5E-CD8F-B3539E742E2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V="1">
            <a:off x="4307572" y="1638298"/>
            <a:ext cx="1911239" cy="1710177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C8A0213D-2F23-3A46-497B-CE49B2D974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63192" y="3794739"/>
            <a:ext cx="1279097" cy="7194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40"/>
          <p:cNvSpPr txBox="1">
            <a:spLocks noGrp="1"/>
          </p:cNvSpPr>
          <p:nvPr>
            <p:ph type="title" idx="21"/>
          </p:nvPr>
        </p:nvSpPr>
        <p:spPr>
          <a:xfrm>
            <a:off x="1821350" y="159275"/>
            <a:ext cx="53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Folder </a:t>
            </a:r>
            <a:r>
              <a:rPr lang="es-ES" dirty="0" err="1"/>
              <a:t>Structure</a:t>
            </a:r>
            <a:endParaRPr lang="es-ES" dirty="0"/>
          </a:p>
        </p:txBody>
      </p:sp>
      <p:pic>
        <p:nvPicPr>
          <p:cNvPr id="39" name="Picture 3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45FAB2-A812-3078-149B-D06FD30E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51" y="731975"/>
            <a:ext cx="1414827" cy="3824074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8B42677F-F8C5-C0F5-027B-9F0331A73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109" y="731975"/>
            <a:ext cx="849066" cy="3844747"/>
          </a:xfrm>
          <a:prstGeom prst="rect">
            <a:avLst/>
          </a:prstGeom>
        </p:spPr>
      </p:pic>
      <p:pic>
        <p:nvPicPr>
          <p:cNvPr id="43" name="Picture 4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62BA7-4F0C-D658-C08A-0E3D9D038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95" y="731975"/>
            <a:ext cx="945217" cy="38240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/>
          <p:nvPr/>
        </p:nvSpPr>
        <p:spPr>
          <a:xfrm rot="6721179">
            <a:off x="4968814" y="2524187"/>
            <a:ext cx="3042213" cy="3042213"/>
          </a:xfrm>
          <a:prstGeom prst="chord">
            <a:avLst>
              <a:gd name="adj1" fmla="val 2735355"/>
              <a:gd name="adj2" fmla="val 16227647"/>
            </a:avLst>
          </a:prstGeom>
          <a:solidFill>
            <a:srgbClr val="9E355A">
              <a:alpha val="308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1"/>
          <p:cNvSpPr txBox="1">
            <a:spLocks noGrp="1"/>
          </p:cNvSpPr>
          <p:nvPr>
            <p:ph type="title"/>
          </p:nvPr>
        </p:nvSpPr>
        <p:spPr>
          <a:xfrm>
            <a:off x="2897770" y="52821"/>
            <a:ext cx="1983175" cy="514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Hooks</a:t>
            </a:r>
            <a:endParaRPr sz="3200" dirty="0"/>
          </a:p>
        </p:txBody>
      </p:sp>
      <p:grpSp>
        <p:nvGrpSpPr>
          <p:cNvPr id="1928" name="Google Shape;1928;p41"/>
          <p:cNvGrpSpPr/>
          <p:nvPr/>
        </p:nvGrpSpPr>
        <p:grpSpPr>
          <a:xfrm>
            <a:off x="5389915" y="3026491"/>
            <a:ext cx="2200017" cy="1623563"/>
            <a:chOff x="5389915" y="3036539"/>
            <a:chExt cx="2200017" cy="1623563"/>
          </a:xfrm>
        </p:grpSpPr>
        <p:sp>
          <p:nvSpPr>
            <p:cNvPr id="1929" name="Google Shape;1929;p41"/>
            <p:cNvSpPr/>
            <p:nvPr/>
          </p:nvSpPr>
          <p:spPr>
            <a:xfrm flipH="1">
              <a:off x="6398122" y="3036539"/>
              <a:ext cx="685089" cy="462848"/>
            </a:xfrm>
            <a:custGeom>
              <a:avLst/>
              <a:gdLst/>
              <a:ahLst/>
              <a:cxnLst/>
              <a:rect l="l" t="t" r="r" b="b"/>
              <a:pathLst>
                <a:path w="11788" h="7964" extrusionOk="0">
                  <a:moveTo>
                    <a:pt x="5940" y="1"/>
                  </a:moveTo>
                  <a:cubicBezTo>
                    <a:pt x="5204" y="1"/>
                    <a:pt x="4451" y="164"/>
                    <a:pt x="3737" y="490"/>
                  </a:cubicBezTo>
                  <a:cubicBezTo>
                    <a:pt x="1201" y="1602"/>
                    <a:pt x="0" y="7340"/>
                    <a:pt x="3559" y="7830"/>
                  </a:cubicBezTo>
                  <a:cubicBezTo>
                    <a:pt x="3757" y="7854"/>
                    <a:pt x="3944" y="7865"/>
                    <a:pt x="4120" y="7865"/>
                  </a:cubicBezTo>
                  <a:cubicBezTo>
                    <a:pt x="5877" y="7865"/>
                    <a:pt x="6539" y="6762"/>
                    <a:pt x="6539" y="6762"/>
                  </a:cubicBezTo>
                  <a:lnTo>
                    <a:pt x="7162" y="7963"/>
                  </a:lnTo>
                  <a:lnTo>
                    <a:pt x="11788" y="7385"/>
                  </a:lnTo>
                  <a:lnTo>
                    <a:pt x="10365" y="4894"/>
                  </a:lnTo>
                  <a:cubicBezTo>
                    <a:pt x="10454" y="4316"/>
                    <a:pt x="10454" y="3737"/>
                    <a:pt x="10276" y="3204"/>
                  </a:cubicBezTo>
                  <a:cubicBezTo>
                    <a:pt x="9573" y="1063"/>
                    <a:pt x="7814" y="1"/>
                    <a:pt x="5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 flipH="1">
              <a:off x="6398122" y="3038689"/>
              <a:ext cx="685089" cy="463255"/>
            </a:xfrm>
            <a:custGeom>
              <a:avLst/>
              <a:gdLst/>
              <a:ahLst/>
              <a:cxnLst/>
              <a:rect l="l" t="t" r="r" b="b"/>
              <a:pathLst>
                <a:path w="11788" h="7971" extrusionOk="0">
                  <a:moveTo>
                    <a:pt x="5920" y="0"/>
                  </a:moveTo>
                  <a:cubicBezTo>
                    <a:pt x="5178" y="0"/>
                    <a:pt x="4440" y="146"/>
                    <a:pt x="3737" y="498"/>
                  </a:cubicBezTo>
                  <a:cubicBezTo>
                    <a:pt x="1201" y="1610"/>
                    <a:pt x="0" y="7348"/>
                    <a:pt x="3559" y="7837"/>
                  </a:cubicBezTo>
                  <a:cubicBezTo>
                    <a:pt x="3757" y="7861"/>
                    <a:pt x="3944" y="7872"/>
                    <a:pt x="4120" y="7872"/>
                  </a:cubicBezTo>
                  <a:cubicBezTo>
                    <a:pt x="5877" y="7872"/>
                    <a:pt x="6539" y="6770"/>
                    <a:pt x="6539" y="6770"/>
                  </a:cubicBezTo>
                  <a:lnTo>
                    <a:pt x="7117" y="7971"/>
                  </a:lnTo>
                  <a:lnTo>
                    <a:pt x="7918" y="7837"/>
                  </a:lnTo>
                  <a:cubicBezTo>
                    <a:pt x="7696" y="6547"/>
                    <a:pt x="8096" y="5524"/>
                    <a:pt x="8986" y="5391"/>
                  </a:cubicBezTo>
                  <a:cubicBezTo>
                    <a:pt x="9098" y="5372"/>
                    <a:pt x="9208" y="5363"/>
                    <a:pt x="9314" y="5363"/>
                  </a:cubicBezTo>
                  <a:cubicBezTo>
                    <a:pt x="10213" y="5363"/>
                    <a:pt x="10894" y="6035"/>
                    <a:pt x="11610" y="7348"/>
                  </a:cubicBezTo>
                  <a:lnTo>
                    <a:pt x="11788" y="7348"/>
                  </a:lnTo>
                  <a:lnTo>
                    <a:pt x="10365" y="4857"/>
                  </a:lnTo>
                  <a:cubicBezTo>
                    <a:pt x="10409" y="4679"/>
                    <a:pt x="10409" y="4501"/>
                    <a:pt x="10409" y="4323"/>
                  </a:cubicBezTo>
                  <a:lnTo>
                    <a:pt x="10409" y="4323"/>
                  </a:lnTo>
                  <a:cubicBezTo>
                    <a:pt x="9518" y="5087"/>
                    <a:pt x="8383" y="5527"/>
                    <a:pt x="7160" y="5527"/>
                  </a:cubicBezTo>
                  <a:cubicBezTo>
                    <a:pt x="7102" y="5527"/>
                    <a:pt x="7043" y="5526"/>
                    <a:pt x="6984" y="5524"/>
                  </a:cubicBezTo>
                  <a:cubicBezTo>
                    <a:pt x="4715" y="5524"/>
                    <a:pt x="2847" y="4279"/>
                    <a:pt x="2847" y="2766"/>
                  </a:cubicBezTo>
                  <a:cubicBezTo>
                    <a:pt x="2847" y="1387"/>
                    <a:pt x="4315" y="231"/>
                    <a:pt x="6228" y="8"/>
                  </a:cubicBezTo>
                  <a:cubicBezTo>
                    <a:pt x="6125" y="3"/>
                    <a:pt x="6023" y="0"/>
                    <a:pt x="5920" y="0"/>
                  </a:cubicBezTo>
                  <a:close/>
                </a:path>
              </a:pathLst>
            </a:custGeom>
            <a:solidFill>
              <a:srgbClr val="EDD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 flipH="1">
              <a:off x="6501519" y="3162711"/>
              <a:ext cx="139656" cy="122105"/>
            </a:xfrm>
            <a:custGeom>
              <a:avLst/>
              <a:gdLst/>
              <a:ahLst/>
              <a:cxnLst/>
              <a:rect l="l" t="t" r="r" b="b"/>
              <a:pathLst>
                <a:path w="2403" h="2101" extrusionOk="0">
                  <a:moveTo>
                    <a:pt x="1088" y="1"/>
                  </a:moveTo>
                  <a:cubicBezTo>
                    <a:pt x="904" y="1"/>
                    <a:pt x="715" y="46"/>
                    <a:pt x="535" y="143"/>
                  </a:cubicBezTo>
                  <a:cubicBezTo>
                    <a:pt x="1" y="410"/>
                    <a:pt x="1335" y="2056"/>
                    <a:pt x="2091" y="2100"/>
                  </a:cubicBezTo>
                  <a:cubicBezTo>
                    <a:pt x="2403" y="2100"/>
                    <a:pt x="2358" y="1166"/>
                    <a:pt x="2091" y="588"/>
                  </a:cubicBezTo>
                  <a:cubicBezTo>
                    <a:pt x="1877" y="220"/>
                    <a:pt x="1494" y="1"/>
                    <a:pt x="1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 flipH="1">
              <a:off x="6522209" y="3190607"/>
              <a:ext cx="100834" cy="86421"/>
            </a:xfrm>
            <a:custGeom>
              <a:avLst/>
              <a:gdLst/>
              <a:ahLst/>
              <a:cxnLst/>
              <a:rect l="l" t="t" r="r" b="b"/>
              <a:pathLst>
                <a:path w="1735" h="1487" extrusionOk="0">
                  <a:moveTo>
                    <a:pt x="808" y="1"/>
                  </a:moveTo>
                  <a:cubicBezTo>
                    <a:pt x="671" y="1"/>
                    <a:pt x="531" y="35"/>
                    <a:pt x="400" y="108"/>
                  </a:cubicBezTo>
                  <a:cubicBezTo>
                    <a:pt x="0" y="286"/>
                    <a:pt x="934" y="1442"/>
                    <a:pt x="1512" y="1487"/>
                  </a:cubicBezTo>
                  <a:cubicBezTo>
                    <a:pt x="1735" y="1487"/>
                    <a:pt x="1690" y="819"/>
                    <a:pt x="1512" y="419"/>
                  </a:cubicBezTo>
                  <a:cubicBezTo>
                    <a:pt x="1363" y="149"/>
                    <a:pt x="1091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 flipH="1">
              <a:off x="6599735" y="3189096"/>
              <a:ext cx="191381" cy="140005"/>
            </a:xfrm>
            <a:custGeom>
              <a:avLst/>
              <a:gdLst/>
              <a:ahLst/>
              <a:cxnLst/>
              <a:rect l="l" t="t" r="r" b="b"/>
              <a:pathLst>
                <a:path w="3293" h="2409" extrusionOk="0">
                  <a:moveTo>
                    <a:pt x="2002" y="0"/>
                  </a:moveTo>
                  <a:cubicBezTo>
                    <a:pt x="890" y="0"/>
                    <a:pt x="1" y="445"/>
                    <a:pt x="134" y="1023"/>
                  </a:cubicBezTo>
                  <a:cubicBezTo>
                    <a:pt x="261" y="1575"/>
                    <a:pt x="995" y="2409"/>
                    <a:pt x="1448" y="2409"/>
                  </a:cubicBezTo>
                  <a:cubicBezTo>
                    <a:pt x="1471" y="2409"/>
                    <a:pt x="1492" y="2406"/>
                    <a:pt x="1513" y="2402"/>
                  </a:cubicBezTo>
                  <a:cubicBezTo>
                    <a:pt x="2670" y="2180"/>
                    <a:pt x="329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 flipH="1">
              <a:off x="6638500" y="3217515"/>
              <a:ext cx="134484" cy="101008"/>
            </a:xfrm>
            <a:custGeom>
              <a:avLst/>
              <a:gdLst/>
              <a:ahLst/>
              <a:cxnLst/>
              <a:rect l="l" t="t" r="r" b="b"/>
              <a:pathLst>
                <a:path w="2314" h="1738" extrusionOk="0">
                  <a:moveTo>
                    <a:pt x="1424" y="1"/>
                  </a:moveTo>
                  <a:cubicBezTo>
                    <a:pt x="578" y="1"/>
                    <a:pt x="0" y="312"/>
                    <a:pt x="89" y="712"/>
                  </a:cubicBezTo>
                  <a:cubicBezTo>
                    <a:pt x="175" y="1142"/>
                    <a:pt x="718" y="1738"/>
                    <a:pt x="995" y="1738"/>
                  </a:cubicBezTo>
                  <a:cubicBezTo>
                    <a:pt x="1005" y="1738"/>
                    <a:pt x="1014" y="1737"/>
                    <a:pt x="1023" y="1735"/>
                  </a:cubicBezTo>
                  <a:cubicBezTo>
                    <a:pt x="1868" y="1557"/>
                    <a:pt x="2313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1"/>
            <p:cNvSpPr/>
            <p:nvPr/>
          </p:nvSpPr>
          <p:spPr>
            <a:xfrm flipH="1">
              <a:off x="6529938" y="3235589"/>
              <a:ext cx="89908" cy="116409"/>
            </a:xfrm>
            <a:custGeom>
              <a:avLst/>
              <a:gdLst/>
              <a:ahLst/>
              <a:cxnLst/>
              <a:rect l="l" t="t" r="r" b="b"/>
              <a:pathLst>
                <a:path w="1547" h="2003" extrusionOk="0">
                  <a:moveTo>
                    <a:pt x="507" y="0"/>
                  </a:moveTo>
                  <a:cubicBezTo>
                    <a:pt x="1" y="0"/>
                    <a:pt x="523" y="2003"/>
                    <a:pt x="523" y="2003"/>
                  </a:cubicBezTo>
                  <a:lnTo>
                    <a:pt x="1546" y="1825"/>
                  </a:lnTo>
                  <a:cubicBezTo>
                    <a:pt x="1546" y="1825"/>
                    <a:pt x="1324" y="45"/>
                    <a:pt x="523" y="1"/>
                  </a:cubicBezTo>
                  <a:cubicBezTo>
                    <a:pt x="518" y="1"/>
                    <a:pt x="512" y="0"/>
                    <a:pt x="507" y="0"/>
                  </a:cubicBezTo>
                  <a:close/>
                </a:path>
              </a:pathLst>
            </a:custGeom>
            <a:solidFill>
              <a:srgbClr val="FFE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1"/>
            <p:cNvSpPr/>
            <p:nvPr/>
          </p:nvSpPr>
          <p:spPr>
            <a:xfrm flipH="1">
              <a:off x="6540284" y="3258661"/>
              <a:ext cx="58873" cy="93337"/>
            </a:xfrm>
            <a:custGeom>
              <a:avLst/>
              <a:gdLst/>
              <a:ahLst/>
              <a:cxnLst/>
              <a:rect l="l" t="t" r="r" b="b"/>
              <a:pathLst>
                <a:path w="1013" h="1606" extrusionOk="0">
                  <a:moveTo>
                    <a:pt x="360" y="1"/>
                  </a:moveTo>
                  <a:cubicBezTo>
                    <a:pt x="1" y="1"/>
                    <a:pt x="212" y="1606"/>
                    <a:pt x="212" y="1606"/>
                  </a:cubicBezTo>
                  <a:lnTo>
                    <a:pt x="1013" y="1428"/>
                  </a:lnTo>
                  <a:cubicBezTo>
                    <a:pt x="1013" y="1428"/>
                    <a:pt x="746" y="93"/>
                    <a:pt x="390" y="4"/>
                  </a:cubicBezTo>
                  <a:cubicBezTo>
                    <a:pt x="379" y="2"/>
                    <a:pt x="370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1"/>
            <p:cNvSpPr/>
            <p:nvPr/>
          </p:nvSpPr>
          <p:spPr>
            <a:xfrm flipH="1">
              <a:off x="6555801" y="3269180"/>
              <a:ext cx="38590" cy="80260"/>
            </a:xfrm>
            <a:custGeom>
              <a:avLst/>
              <a:gdLst/>
              <a:ahLst/>
              <a:cxnLst/>
              <a:rect l="l" t="t" r="r" b="b"/>
              <a:pathLst>
                <a:path w="664" h="1381" extrusionOk="0">
                  <a:moveTo>
                    <a:pt x="251" y="0"/>
                  </a:moveTo>
                  <a:cubicBezTo>
                    <a:pt x="0" y="0"/>
                    <a:pt x="130" y="1380"/>
                    <a:pt x="130" y="1380"/>
                  </a:cubicBezTo>
                  <a:lnTo>
                    <a:pt x="664" y="1247"/>
                  </a:lnTo>
                  <a:cubicBezTo>
                    <a:pt x="664" y="1247"/>
                    <a:pt x="486" y="90"/>
                    <a:pt x="263" y="1"/>
                  </a:cubicBezTo>
                  <a:cubicBezTo>
                    <a:pt x="259" y="1"/>
                    <a:pt x="255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1"/>
            <p:cNvSpPr/>
            <p:nvPr/>
          </p:nvSpPr>
          <p:spPr>
            <a:xfrm flipH="1">
              <a:off x="6436892" y="3395875"/>
              <a:ext cx="219800" cy="46610"/>
            </a:xfrm>
            <a:custGeom>
              <a:avLst/>
              <a:gdLst/>
              <a:ahLst/>
              <a:cxnLst/>
              <a:rect l="l" t="t" r="r" b="b"/>
              <a:pathLst>
                <a:path w="3782" h="802" extrusionOk="0">
                  <a:moveTo>
                    <a:pt x="3648" y="1"/>
                  </a:moveTo>
                  <a:lnTo>
                    <a:pt x="1" y="801"/>
                  </a:lnTo>
                  <a:lnTo>
                    <a:pt x="3782" y="268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1"/>
            <p:cNvSpPr/>
            <p:nvPr/>
          </p:nvSpPr>
          <p:spPr>
            <a:xfrm flipH="1">
              <a:off x="6501520" y="3393318"/>
              <a:ext cx="51725" cy="28478"/>
            </a:xfrm>
            <a:custGeom>
              <a:avLst/>
              <a:gdLst/>
              <a:ahLst/>
              <a:cxnLst/>
              <a:rect l="l" t="t" r="r" b="b"/>
              <a:pathLst>
                <a:path w="890" h="490" extrusionOk="0">
                  <a:moveTo>
                    <a:pt x="623" y="0"/>
                  </a:moveTo>
                  <a:lnTo>
                    <a:pt x="0" y="134"/>
                  </a:lnTo>
                  <a:lnTo>
                    <a:pt x="178" y="490"/>
                  </a:lnTo>
                  <a:lnTo>
                    <a:pt x="890" y="35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1"/>
            <p:cNvSpPr/>
            <p:nvPr/>
          </p:nvSpPr>
          <p:spPr>
            <a:xfrm flipH="1">
              <a:off x="6452411" y="3380358"/>
              <a:ext cx="25862" cy="25920"/>
            </a:xfrm>
            <a:custGeom>
              <a:avLst/>
              <a:gdLst/>
              <a:ahLst/>
              <a:cxnLst/>
              <a:rect l="l" t="t" r="r" b="b"/>
              <a:pathLst>
                <a:path w="445" h="446" extrusionOk="0">
                  <a:moveTo>
                    <a:pt x="311" y="1"/>
                  </a:moveTo>
                  <a:lnTo>
                    <a:pt x="0" y="134"/>
                  </a:lnTo>
                  <a:lnTo>
                    <a:pt x="89" y="446"/>
                  </a:lnTo>
                  <a:lnTo>
                    <a:pt x="445" y="40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1"/>
            <p:cNvSpPr/>
            <p:nvPr/>
          </p:nvSpPr>
          <p:spPr>
            <a:xfrm flipH="1">
              <a:off x="6762578" y="3158003"/>
              <a:ext cx="247522" cy="301514"/>
            </a:xfrm>
            <a:custGeom>
              <a:avLst/>
              <a:gdLst/>
              <a:ahLst/>
              <a:cxnLst/>
              <a:rect l="l" t="t" r="r" b="b"/>
              <a:pathLst>
                <a:path w="4259" h="5188" extrusionOk="0">
                  <a:moveTo>
                    <a:pt x="1201" y="0"/>
                  </a:moveTo>
                  <a:cubicBezTo>
                    <a:pt x="119" y="0"/>
                    <a:pt x="0" y="4367"/>
                    <a:pt x="1233" y="4983"/>
                  </a:cubicBezTo>
                  <a:cubicBezTo>
                    <a:pt x="1515" y="5124"/>
                    <a:pt x="1785" y="5188"/>
                    <a:pt x="2039" y="5188"/>
                  </a:cubicBezTo>
                  <a:cubicBezTo>
                    <a:pt x="2908" y="5188"/>
                    <a:pt x="3582" y="4445"/>
                    <a:pt x="3858" y="3516"/>
                  </a:cubicBezTo>
                  <a:cubicBezTo>
                    <a:pt x="4258" y="2270"/>
                    <a:pt x="2924" y="224"/>
                    <a:pt x="1233" y="2"/>
                  </a:cubicBezTo>
                  <a:cubicBezTo>
                    <a:pt x="1222" y="1"/>
                    <a:pt x="1211" y="0"/>
                    <a:pt x="1201" y="0"/>
                  </a:cubicBezTo>
                  <a:close/>
                </a:path>
              </a:pathLst>
            </a:custGeom>
            <a:solidFill>
              <a:srgbClr val="EDD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1"/>
            <p:cNvSpPr/>
            <p:nvPr/>
          </p:nvSpPr>
          <p:spPr>
            <a:xfrm flipH="1">
              <a:off x="6780711" y="3178635"/>
              <a:ext cx="221660" cy="273675"/>
            </a:xfrm>
            <a:custGeom>
              <a:avLst/>
              <a:gdLst/>
              <a:ahLst/>
              <a:cxnLst/>
              <a:rect l="l" t="t" r="r" b="b"/>
              <a:pathLst>
                <a:path w="3814" h="4709" extrusionOk="0">
                  <a:moveTo>
                    <a:pt x="1067" y="1"/>
                  </a:moveTo>
                  <a:cubicBezTo>
                    <a:pt x="75" y="1"/>
                    <a:pt x="0" y="3968"/>
                    <a:pt x="1100" y="4539"/>
                  </a:cubicBezTo>
                  <a:cubicBezTo>
                    <a:pt x="1343" y="4656"/>
                    <a:pt x="1577" y="4709"/>
                    <a:pt x="1798" y="4709"/>
                  </a:cubicBezTo>
                  <a:cubicBezTo>
                    <a:pt x="2590" y="4709"/>
                    <a:pt x="3214" y="4030"/>
                    <a:pt x="3458" y="3161"/>
                  </a:cubicBezTo>
                  <a:cubicBezTo>
                    <a:pt x="3814" y="2093"/>
                    <a:pt x="2613" y="180"/>
                    <a:pt x="1100" y="2"/>
                  </a:cubicBezTo>
                  <a:cubicBezTo>
                    <a:pt x="1089" y="1"/>
                    <a:pt x="1078" y="1"/>
                    <a:pt x="1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1"/>
            <p:cNvSpPr/>
            <p:nvPr/>
          </p:nvSpPr>
          <p:spPr>
            <a:xfrm flipH="1">
              <a:off x="7135743" y="4109665"/>
              <a:ext cx="454188" cy="506494"/>
            </a:xfrm>
            <a:custGeom>
              <a:avLst/>
              <a:gdLst/>
              <a:ahLst/>
              <a:cxnLst/>
              <a:rect l="l" t="t" r="r" b="b"/>
              <a:pathLst>
                <a:path w="7815" h="8715" extrusionOk="0">
                  <a:moveTo>
                    <a:pt x="5013" y="0"/>
                  </a:moveTo>
                  <a:cubicBezTo>
                    <a:pt x="4575" y="0"/>
                    <a:pt x="4038" y="214"/>
                    <a:pt x="3382" y="707"/>
                  </a:cubicBezTo>
                  <a:cubicBezTo>
                    <a:pt x="1825" y="1864"/>
                    <a:pt x="90" y="8536"/>
                    <a:pt x="1" y="8670"/>
                  </a:cubicBezTo>
                  <a:lnTo>
                    <a:pt x="6584" y="8714"/>
                  </a:lnTo>
                  <a:cubicBezTo>
                    <a:pt x="6584" y="8714"/>
                    <a:pt x="7815" y="0"/>
                    <a:pt x="5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1"/>
            <p:cNvSpPr/>
            <p:nvPr/>
          </p:nvSpPr>
          <p:spPr>
            <a:xfrm flipH="1">
              <a:off x="7135220" y="4109781"/>
              <a:ext cx="454711" cy="506378"/>
            </a:xfrm>
            <a:custGeom>
              <a:avLst/>
              <a:gdLst/>
              <a:ahLst/>
              <a:cxnLst/>
              <a:rect l="l" t="t" r="r" b="b"/>
              <a:pathLst>
                <a:path w="7824" h="8713" extrusionOk="0">
                  <a:moveTo>
                    <a:pt x="4988" y="0"/>
                  </a:moveTo>
                  <a:cubicBezTo>
                    <a:pt x="4738" y="0"/>
                    <a:pt x="4456" y="68"/>
                    <a:pt x="4138" y="216"/>
                  </a:cubicBezTo>
                  <a:cubicBezTo>
                    <a:pt x="4138" y="972"/>
                    <a:pt x="4093" y="1773"/>
                    <a:pt x="3960" y="2529"/>
                  </a:cubicBezTo>
                  <a:cubicBezTo>
                    <a:pt x="3532" y="5355"/>
                    <a:pt x="2321" y="7521"/>
                    <a:pt x="1279" y="7521"/>
                  </a:cubicBezTo>
                  <a:cubicBezTo>
                    <a:pt x="1238" y="7521"/>
                    <a:pt x="1198" y="7518"/>
                    <a:pt x="1157" y="7511"/>
                  </a:cubicBezTo>
                  <a:cubicBezTo>
                    <a:pt x="891" y="7422"/>
                    <a:pt x="624" y="7244"/>
                    <a:pt x="490" y="7022"/>
                  </a:cubicBezTo>
                  <a:cubicBezTo>
                    <a:pt x="179" y="7956"/>
                    <a:pt x="1" y="8623"/>
                    <a:pt x="1" y="8668"/>
                  </a:cubicBezTo>
                  <a:lnTo>
                    <a:pt x="6584" y="8712"/>
                  </a:lnTo>
                  <a:cubicBezTo>
                    <a:pt x="6584" y="8712"/>
                    <a:pt x="7823" y="0"/>
                    <a:pt x="4988" y="0"/>
                  </a:cubicBezTo>
                  <a:close/>
                </a:path>
              </a:pathLst>
            </a:custGeom>
            <a:solidFill>
              <a:srgbClr val="9E355A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1"/>
            <p:cNvSpPr/>
            <p:nvPr/>
          </p:nvSpPr>
          <p:spPr>
            <a:xfrm flipH="1">
              <a:off x="5389915" y="4432911"/>
              <a:ext cx="498997" cy="183244"/>
            </a:xfrm>
            <a:custGeom>
              <a:avLst/>
              <a:gdLst/>
              <a:ahLst/>
              <a:cxnLst/>
              <a:rect l="l" t="t" r="r" b="b"/>
              <a:pathLst>
                <a:path w="8586" h="3153" extrusionOk="0">
                  <a:moveTo>
                    <a:pt x="4172" y="0"/>
                  </a:moveTo>
                  <a:cubicBezTo>
                    <a:pt x="532" y="0"/>
                    <a:pt x="1" y="3152"/>
                    <a:pt x="1" y="3152"/>
                  </a:cubicBezTo>
                  <a:lnTo>
                    <a:pt x="8586" y="3152"/>
                  </a:lnTo>
                  <a:cubicBezTo>
                    <a:pt x="8497" y="3108"/>
                    <a:pt x="7874" y="706"/>
                    <a:pt x="6139" y="261"/>
                  </a:cubicBezTo>
                  <a:cubicBezTo>
                    <a:pt x="5399" y="79"/>
                    <a:pt x="4747" y="0"/>
                    <a:pt x="4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1"/>
            <p:cNvSpPr/>
            <p:nvPr/>
          </p:nvSpPr>
          <p:spPr>
            <a:xfrm flipH="1">
              <a:off x="5389915" y="4448021"/>
              <a:ext cx="498997" cy="168134"/>
            </a:xfrm>
            <a:custGeom>
              <a:avLst/>
              <a:gdLst/>
              <a:ahLst/>
              <a:cxnLst/>
              <a:rect l="l" t="t" r="r" b="b"/>
              <a:pathLst>
                <a:path w="8586" h="2893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1246" y="446"/>
                    <a:pt x="268" y="1558"/>
                    <a:pt x="1" y="2892"/>
                  </a:cubicBezTo>
                  <a:lnTo>
                    <a:pt x="8586" y="2892"/>
                  </a:lnTo>
                  <a:cubicBezTo>
                    <a:pt x="8541" y="2892"/>
                    <a:pt x="8319" y="2180"/>
                    <a:pt x="7919" y="1469"/>
                  </a:cubicBezTo>
                  <a:cubicBezTo>
                    <a:pt x="7429" y="1513"/>
                    <a:pt x="6896" y="1513"/>
                    <a:pt x="6317" y="1513"/>
                  </a:cubicBezTo>
                  <a:cubicBezTo>
                    <a:pt x="4182" y="1513"/>
                    <a:pt x="2269" y="1291"/>
                    <a:pt x="2269" y="490"/>
                  </a:cubicBezTo>
                  <a:cubicBezTo>
                    <a:pt x="2314" y="312"/>
                    <a:pt x="2358" y="134"/>
                    <a:pt x="2536" y="1"/>
                  </a:cubicBezTo>
                  <a:close/>
                </a:path>
              </a:pathLst>
            </a:custGeom>
            <a:solidFill>
              <a:srgbClr val="9E355A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1"/>
            <p:cNvSpPr/>
            <p:nvPr/>
          </p:nvSpPr>
          <p:spPr>
            <a:xfrm flipH="1">
              <a:off x="5780214" y="3594925"/>
              <a:ext cx="1556329" cy="1065178"/>
            </a:xfrm>
            <a:custGeom>
              <a:avLst/>
              <a:gdLst/>
              <a:ahLst/>
              <a:cxnLst/>
              <a:rect l="l" t="t" r="r" b="b"/>
              <a:pathLst>
                <a:path w="26779" h="18328" extrusionOk="0">
                  <a:moveTo>
                    <a:pt x="25221" y="1"/>
                  </a:moveTo>
                  <a:lnTo>
                    <a:pt x="1379" y="2403"/>
                  </a:lnTo>
                  <a:lnTo>
                    <a:pt x="0" y="18327"/>
                  </a:lnTo>
                  <a:lnTo>
                    <a:pt x="26778" y="18327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1"/>
            <p:cNvSpPr/>
            <p:nvPr/>
          </p:nvSpPr>
          <p:spPr>
            <a:xfrm flipH="1">
              <a:off x="6030993" y="3594925"/>
              <a:ext cx="1114287" cy="1065178"/>
            </a:xfrm>
            <a:custGeom>
              <a:avLst/>
              <a:gdLst/>
              <a:ahLst/>
              <a:cxnLst/>
              <a:rect l="l" t="t" r="r" b="b"/>
              <a:pathLst>
                <a:path w="19173" h="18328" extrusionOk="0">
                  <a:moveTo>
                    <a:pt x="19172" y="1"/>
                  </a:moveTo>
                  <a:lnTo>
                    <a:pt x="8007" y="2403"/>
                  </a:lnTo>
                  <a:lnTo>
                    <a:pt x="1" y="18327"/>
                  </a:lnTo>
                  <a:lnTo>
                    <a:pt x="11299" y="18327"/>
                  </a:lnTo>
                  <a:lnTo>
                    <a:pt x="191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1"/>
            <p:cNvSpPr/>
            <p:nvPr/>
          </p:nvSpPr>
          <p:spPr>
            <a:xfrm flipH="1">
              <a:off x="5831939" y="3594925"/>
              <a:ext cx="1463282" cy="592101"/>
            </a:xfrm>
            <a:custGeom>
              <a:avLst/>
              <a:gdLst/>
              <a:ahLst/>
              <a:cxnLst/>
              <a:rect l="l" t="t" r="r" b="b"/>
              <a:pathLst>
                <a:path w="25178" h="10188" extrusionOk="0">
                  <a:moveTo>
                    <a:pt x="24510" y="1"/>
                  </a:moveTo>
                  <a:lnTo>
                    <a:pt x="668" y="2403"/>
                  </a:lnTo>
                  <a:lnTo>
                    <a:pt x="1" y="10187"/>
                  </a:lnTo>
                  <a:lnTo>
                    <a:pt x="1" y="10187"/>
                  </a:lnTo>
                  <a:lnTo>
                    <a:pt x="25177" y="7785"/>
                  </a:lnTo>
                  <a:lnTo>
                    <a:pt x="24510" y="1"/>
                  </a:lnTo>
                  <a:close/>
                </a:path>
              </a:pathLst>
            </a:custGeom>
            <a:solidFill>
              <a:srgbClr val="4C343E">
                <a:alpha val="3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1"/>
            <p:cNvSpPr/>
            <p:nvPr/>
          </p:nvSpPr>
          <p:spPr>
            <a:xfrm flipH="1">
              <a:off x="5720758" y="3434697"/>
              <a:ext cx="1693370" cy="517071"/>
            </a:xfrm>
            <a:custGeom>
              <a:avLst/>
              <a:gdLst/>
              <a:ahLst/>
              <a:cxnLst/>
              <a:rect l="l" t="t" r="r" b="b"/>
              <a:pathLst>
                <a:path w="29137" h="8897" extrusionOk="0">
                  <a:moveTo>
                    <a:pt x="1469" y="0"/>
                  </a:moveTo>
                  <a:cubicBezTo>
                    <a:pt x="1113" y="0"/>
                    <a:pt x="712" y="178"/>
                    <a:pt x="446" y="445"/>
                  </a:cubicBezTo>
                  <a:cubicBezTo>
                    <a:pt x="179" y="712"/>
                    <a:pt x="1" y="1112"/>
                    <a:pt x="1" y="1512"/>
                  </a:cubicBezTo>
                  <a:lnTo>
                    <a:pt x="90" y="8896"/>
                  </a:lnTo>
                  <a:lnTo>
                    <a:pt x="28780" y="7428"/>
                  </a:lnTo>
                  <a:lnTo>
                    <a:pt x="29092" y="1601"/>
                  </a:lnTo>
                  <a:cubicBezTo>
                    <a:pt x="29136" y="712"/>
                    <a:pt x="28469" y="0"/>
                    <a:pt x="27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1"/>
            <p:cNvSpPr/>
            <p:nvPr/>
          </p:nvSpPr>
          <p:spPr>
            <a:xfrm flipH="1">
              <a:off x="5728546" y="3620787"/>
              <a:ext cx="1680409" cy="330979"/>
            </a:xfrm>
            <a:custGeom>
              <a:avLst/>
              <a:gdLst/>
              <a:ahLst/>
              <a:cxnLst/>
              <a:rect l="l" t="t" r="r" b="b"/>
              <a:pathLst>
                <a:path w="28914" h="5695" extrusionOk="0">
                  <a:moveTo>
                    <a:pt x="28914" y="1"/>
                  </a:moveTo>
                  <a:lnTo>
                    <a:pt x="28914" y="1"/>
                  </a:lnTo>
                  <a:cubicBezTo>
                    <a:pt x="24555" y="1602"/>
                    <a:pt x="20017" y="2670"/>
                    <a:pt x="15391" y="3114"/>
                  </a:cubicBezTo>
                  <a:cubicBezTo>
                    <a:pt x="12895" y="3390"/>
                    <a:pt x="10482" y="3521"/>
                    <a:pt x="8243" y="3521"/>
                  </a:cubicBezTo>
                  <a:cubicBezTo>
                    <a:pt x="5056" y="3521"/>
                    <a:pt x="2221" y="3255"/>
                    <a:pt x="1" y="2759"/>
                  </a:cubicBezTo>
                  <a:lnTo>
                    <a:pt x="1" y="5694"/>
                  </a:lnTo>
                  <a:lnTo>
                    <a:pt x="28691" y="4226"/>
                  </a:lnTo>
                  <a:lnTo>
                    <a:pt x="28914" y="1"/>
                  </a:lnTo>
                  <a:close/>
                </a:path>
              </a:pathLst>
            </a:custGeom>
            <a:solidFill>
              <a:srgbClr val="4C343E">
                <a:alpha val="48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1"/>
            <p:cNvSpPr/>
            <p:nvPr/>
          </p:nvSpPr>
          <p:spPr>
            <a:xfrm flipH="1">
              <a:off x="5904353" y="3465673"/>
              <a:ext cx="1432190" cy="168134"/>
            </a:xfrm>
            <a:custGeom>
              <a:avLst/>
              <a:gdLst/>
              <a:ahLst/>
              <a:cxnLst/>
              <a:rect l="l" t="t" r="r" b="b"/>
              <a:pathLst>
                <a:path w="24643" h="2893" extrusionOk="0">
                  <a:moveTo>
                    <a:pt x="1290" y="1"/>
                  </a:moveTo>
                  <a:cubicBezTo>
                    <a:pt x="934" y="1"/>
                    <a:pt x="578" y="134"/>
                    <a:pt x="356" y="401"/>
                  </a:cubicBezTo>
                  <a:cubicBezTo>
                    <a:pt x="134" y="624"/>
                    <a:pt x="0" y="935"/>
                    <a:pt x="0" y="1291"/>
                  </a:cubicBezTo>
                  <a:lnTo>
                    <a:pt x="0" y="2447"/>
                  </a:lnTo>
                  <a:cubicBezTo>
                    <a:pt x="2714" y="2759"/>
                    <a:pt x="5471" y="2892"/>
                    <a:pt x="8185" y="2892"/>
                  </a:cubicBezTo>
                  <a:cubicBezTo>
                    <a:pt x="16058" y="2892"/>
                    <a:pt x="22686" y="1780"/>
                    <a:pt x="24643" y="268"/>
                  </a:cubicBezTo>
                  <a:cubicBezTo>
                    <a:pt x="24421" y="90"/>
                    <a:pt x="24154" y="1"/>
                    <a:pt x="23887" y="1"/>
                  </a:cubicBezTo>
                  <a:close/>
                </a:path>
              </a:pathLst>
            </a:custGeom>
            <a:solidFill>
              <a:srgbClr val="FFFFFF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9E391F-C6C5-4006-1606-3E97AA5F8515}"/>
              </a:ext>
            </a:extLst>
          </p:cNvPr>
          <p:cNvSpPr txBox="1"/>
          <p:nvPr/>
        </p:nvSpPr>
        <p:spPr>
          <a:xfrm>
            <a:off x="456499" y="1641496"/>
            <a:ext cx="1828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UserDataContext</a:t>
            </a:r>
            <a:r>
              <a:rPr lang="en-US" dirty="0"/>
              <a:t> We used useContext Hook to Store user data in </a:t>
            </a:r>
            <a:r>
              <a:rPr lang="en-US" dirty="0" err="1"/>
              <a:t>LocalStorage</a:t>
            </a:r>
            <a:r>
              <a:rPr lang="en-US" dirty="0"/>
              <a:t>.</a:t>
            </a:r>
          </a:p>
          <a:p>
            <a:r>
              <a:rPr lang="en-US" sz="1200" b="1" i="1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useContext</a:t>
            </a:r>
            <a:endParaRPr lang="en-US" sz="1200" i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7A56A-0F8F-BC30-F6B8-2C89062599B4}"/>
              </a:ext>
            </a:extLst>
          </p:cNvPr>
          <p:cNvSpPr txBox="1"/>
          <p:nvPr/>
        </p:nvSpPr>
        <p:spPr>
          <a:xfrm>
            <a:off x="456499" y="3210338"/>
            <a:ext cx="1828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used Custom Hook to handle the Login process. (</a:t>
            </a:r>
            <a:r>
              <a:rPr lang="en-US" b="1" dirty="0" err="1"/>
              <a:t>useRegisterAuth</a:t>
            </a:r>
            <a:r>
              <a:rPr lang="en-US" dirty="0"/>
              <a:t>)</a:t>
            </a:r>
          </a:p>
          <a:p>
            <a:r>
              <a:rPr lang="en-US" sz="1200" b="1" i="1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Hook</a:t>
            </a:r>
            <a:endParaRPr lang="en-US" sz="1200" i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E3B59-64FC-BFF3-16DA-5625A8758706}"/>
              </a:ext>
            </a:extLst>
          </p:cNvPr>
          <p:cNvSpPr txBox="1"/>
          <p:nvPr/>
        </p:nvSpPr>
        <p:spPr>
          <a:xfrm>
            <a:off x="2322062" y="677401"/>
            <a:ext cx="413813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used </a:t>
            </a:r>
            <a:r>
              <a:rPr lang="en-US" dirty="0" err="1">
                <a:solidFill>
                  <a:schemeClr val="accent6"/>
                </a:solidFill>
              </a:rPr>
              <a:t>useEffect</a:t>
            </a:r>
            <a:r>
              <a:rPr lang="en-US" dirty="0"/>
              <a:t> at:</a:t>
            </a:r>
          </a:p>
          <a:p>
            <a:r>
              <a:rPr lang="en-US" b="1" dirty="0" err="1">
                <a:solidFill>
                  <a:schemeClr val="accent6"/>
                </a:solidFill>
              </a:rPr>
              <a:t>ProductPage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fetching the data from the API and filtering it by the </a:t>
            </a:r>
            <a:r>
              <a:rPr lang="en-US" dirty="0" err="1"/>
              <a:t>productID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Home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we use it here to Convert a JavaScript object into a string with </a:t>
            </a:r>
            <a:r>
              <a:rPr lang="en-US" dirty="0" err="1"/>
              <a:t>JSON.stringify</a:t>
            </a:r>
            <a:r>
              <a:rPr lang="en-US" dirty="0"/>
              <a:t>() In this case is the </a:t>
            </a:r>
            <a:r>
              <a:rPr lang="en-US" dirty="0" err="1"/>
              <a:t>useState</a:t>
            </a:r>
            <a:r>
              <a:rPr lang="en-US" dirty="0"/>
              <a:t> to modify the initial state.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Catalog</a:t>
            </a:r>
            <a:r>
              <a:rPr lang="en-US" b="1" dirty="0"/>
              <a:t> </a:t>
            </a:r>
            <a:r>
              <a:rPr lang="en-US" dirty="0"/>
              <a:t>here we make fetching data from the API and setting it to the state.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Wishlist </a:t>
            </a:r>
            <a:r>
              <a:rPr lang="en-US" dirty="0"/>
              <a:t>in this case, we use </a:t>
            </a:r>
            <a:r>
              <a:rPr lang="en-US" dirty="0" err="1"/>
              <a:t>useEffect</a:t>
            </a:r>
            <a:r>
              <a:rPr lang="en-US" dirty="0"/>
              <a:t> to update the state of the component.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</a:rPr>
              <a:t>ShoppingCart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called when the component is mounted and when the </a:t>
            </a:r>
            <a:r>
              <a:rPr lang="en-US" dirty="0" err="1"/>
              <a:t>shoppingCart</a:t>
            </a:r>
            <a:r>
              <a:rPr lang="en-US" dirty="0"/>
              <a:t> is updated.</a:t>
            </a:r>
          </a:p>
          <a:p>
            <a:r>
              <a:rPr lang="en-US" b="1" dirty="0" err="1">
                <a:hlinkClick r:id="rId5"/>
              </a:rPr>
              <a:t>useEffect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A7EEAB-D5E8-DA98-FEB8-9BAEF9539931}"/>
              </a:ext>
            </a:extLst>
          </p:cNvPr>
          <p:cNvSpPr txBox="1"/>
          <p:nvPr/>
        </p:nvSpPr>
        <p:spPr>
          <a:xfrm>
            <a:off x="7050841" y="567020"/>
            <a:ext cx="225193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Other hooks we used:</a:t>
            </a:r>
          </a:p>
          <a:p>
            <a:r>
              <a:rPr lang="en-US" b="1" dirty="0" err="1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useReducer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We use "</a:t>
            </a:r>
            <a:r>
              <a:rPr lang="en-US" dirty="0" err="1"/>
              <a:t>useReducer</a:t>
            </a:r>
            <a:r>
              <a:rPr lang="en-US" dirty="0"/>
              <a:t>" instead of "</a:t>
            </a:r>
            <a:r>
              <a:rPr lang="en-US" dirty="0" err="1"/>
              <a:t>useState</a:t>
            </a:r>
            <a:r>
              <a:rPr lang="en-US" dirty="0"/>
              <a:t>" at </a:t>
            </a:r>
            <a:r>
              <a:rPr lang="en-US" dirty="0" err="1"/>
              <a:t>wishlistCart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useLocation</a:t>
            </a:r>
            <a:endParaRPr lang="en-US" b="1" dirty="0">
              <a:solidFill>
                <a:schemeClr val="accent6"/>
              </a:solidFill>
            </a:endParaRP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useNavigate</a:t>
            </a:r>
            <a:endParaRPr lang="en-US" b="1" dirty="0">
              <a:solidFill>
                <a:schemeClr val="accent6"/>
              </a:solidFill>
            </a:endParaRP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useParams</a:t>
            </a:r>
            <a:endParaRPr lang="en-US" b="1" dirty="0">
              <a:solidFill>
                <a:schemeClr val="accent6"/>
              </a:solidFill>
            </a:endParaRP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useState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62"/>
          <p:cNvSpPr txBox="1">
            <a:spLocks noGrp="1"/>
          </p:cNvSpPr>
          <p:nvPr>
            <p:ph type="title"/>
          </p:nvPr>
        </p:nvSpPr>
        <p:spPr>
          <a:xfrm>
            <a:off x="1351032" y="73550"/>
            <a:ext cx="603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Npm Packages we used:</a:t>
            </a:r>
            <a:endParaRPr sz="1800" dirty="0"/>
          </a:p>
        </p:txBody>
      </p:sp>
      <p:grpSp>
        <p:nvGrpSpPr>
          <p:cNvPr id="3083" name="Google Shape;3083;p62"/>
          <p:cNvGrpSpPr/>
          <p:nvPr/>
        </p:nvGrpSpPr>
        <p:grpSpPr>
          <a:xfrm>
            <a:off x="7178565" y="3293947"/>
            <a:ext cx="649072" cy="1334675"/>
            <a:chOff x="8428915" y="3265136"/>
            <a:chExt cx="649072" cy="1334675"/>
          </a:xfrm>
        </p:grpSpPr>
        <p:sp>
          <p:nvSpPr>
            <p:cNvPr id="3084" name="Google Shape;3084;p62"/>
            <p:cNvSpPr/>
            <p:nvPr/>
          </p:nvSpPr>
          <p:spPr>
            <a:xfrm flipH="1">
              <a:off x="8538027" y="3266066"/>
              <a:ext cx="436475" cy="120442"/>
            </a:xfrm>
            <a:custGeom>
              <a:avLst/>
              <a:gdLst/>
              <a:ahLst/>
              <a:cxnLst/>
              <a:rect l="l" t="t" r="r" b="b"/>
              <a:pathLst>
                <a:path w="10321" h="2848" extrusionOk="0">
                  <a:moveTo>
                    <a:pt x="0" y="0"/>
                  </a:moveTo>
                  <a:lnTo>
                    <a:pt x="712" y="1869"/>
                  </a:lnTo>
                  <a:lnTo>
                    <a:pt x="10009" y="2847"/>
                  </a:lnTo>
                  <a:lnTo>
                    <a:pt x="10320" y="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2"/>
            <p:cNvSpPr/>
            <p:nvPr/>
          </p:nvSpPr>
          <p:spPr>
            <a:xfrm flipH="1">
              <a:off x="8538027" y="3311233"/>
              <a:ext cx="436475" cy="122303"/>
            </a:xfrm>
            <a:custGeom>
              <a:avLst/>
              <a:gdLst/>
              <a:ahLst/>
              <a:cxnLst/>
              <a:rect l="l" t="t" r="r" b="b"/>
              <a:pathLst>
                <a:path w="10321" h="2892" extrusionOk="0">
                  <a:moveTo>
                    <a:pt x="0" y="0"/>
                  </a:moveTo>
                  <a:lnTo>
                    <a:pt x="712" y="1868"/>
                  </a:lnTo>
                  <a:lnTo>
                    <a:pt x="10009" y="2891"/>
                  </a:lnTo>
                  <a:lnTo>
                    <a:pt x="10320" y="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2"/>
            <p:cNvSpPr/>
            <p:nvPr/>
          </p:nvSpPr>
          <p:spPr>
            <a:xfrm flipH="1">
              <a:off x="8536165" y="3354496"/>
              <a:ext cx="374393" cy="1243453"/>
            </a:xfrm>
            <a:custGeom>
              <a:avLst/>
              <a:gdLst/>
              <a:ahLst/>
              <a:cxnLst/>
              <a:rect l="l" t="t" r="r" b="b"/>
              <a:pathLst>
                <a:path w="8853" h="29403" extrusionOk="0">
                  <a:moveTo>
                    <a:pt x="357" y="0"/>
                  </a:moveTo>
                  <a:lnTo>
                    <a:pt x="1" y="29402"/>
                  </a:lnTo>
                  <a:lnTo>
                    <a:pt x="8853" y="29402"/>
                  </a:lnTo>
                  <a:lnTo>
                    <a:pt x="7207" y="75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2"/>
            <p:cNvSpPr/>
            <p:nvPr/>
          </p:nvSpPr>
          <p:spPr>
            <a:xfrm flipH="1">
              <a:off x="8536165" y="3354496"/>
              <a:ext cx="374393" cy="1243453"/>
            </a:xfrm>
            <a:custGeom>
              <a:avLst/>
              <a:gdLst/>
              <a:ahLst/>
              <a:cxnLst/>
              <a:rect l="l" t="t" r="r" b="b"/>
              <a:pathLst>
                <a:path w="8853" h="29403" extrusionOk="0">
                  <a:moveTo>
                    <a:pt x="357" y="0"/>
                  </a:moveTo>
                  <a:lnTo>
                    <a:pt x="1" y="29402"/>
                  </a:lnTo>
                  <a:lnTo>
                    <a:pt x="8853" y="29402"/>
                  </a:lnTo>
                  <a:lnTo>
                    <a:pt x="7207" y="75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2"/>
            <p:cNvSpPr/>
            <p:nvPr/>
          </p:nvSpPr>
          <p:spPr>
            <a:xfrm flipH="1">
              <a:off x="8810796" y="3459799"/>
              <a:ext cx="47069" cy="1138151"/>
            </a:xfrm>
            <a:custGeom>
              <a:avLst/>
              <a:gdLst/>
              <a:ahLst/>
              <a:cxnLst/>
              <a:rect l="l" t="t" r="r" b="b"/>
              <a:pathLst>
                <a:path w="1113" h="26913" extrusionOk="0">
                  <a:moveTo>
                    <a:pt x="442" y="1"/>
                  </a:moveTo>
                  <a:cubicBezTo>
                    <a:pt x="44" y="1"/>
                    <a:pt x="1" y="7443"/>
                    <a:pt x="134" y="26912"/>
                  </a:cubicBezTo>
                  <a:lnTo>
                    <a:pt x="756" y="26912"/>
                  </a:lnTo>
                  <a:cubicBezTo>
                    <a:pt x="712" y="25044"/>
                    <a:pt x="1112" y="46"/>
                    <a:pt x="445" y="1"/>
                  </a:cubicBezTo>
                  <a:cubicBezTo>
                    <a:pt x="444" y="1"/>
                    <a:pt x="443" y="1"/>
                    <a:pt x="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2"/>
            <p:cNvSpPr/>
            <p:nvPr/>
          </p:nvSpPr>
          <p:spPr>
            <a:xfrm flipH="1">
              <a:off x="8748713" y="3465466"/>
              <a:ext cx="47069" cy="1132484"/>
            </a:xfrm>
            <a:custGeom>
              <a:avLst/>
              <a:gdLst/>
              <a:ahLst/>
              <a:cxnLst/>
              <a:rect l="l" t="t" r="r" b="b"/>
              <a:pathLst>
                <a:path w="1113" h="26779" extrusionOk="0">
                  <a:moveTo>
                    <a:pt x="397" y="0"/>
                  </a:moveTo>
                  <a:cubicBezTo>
                    <a:pt x="0" y="0"/>
                    <a:pt x="45" y="8147"/>
                    <a:pt x="267" y="26778"/>
                  </a:cubicBezTo>
                  <a:lnTo>
                    <a:pt x="1112" y="26778"/>
                  </a:lnTo>
                  <a:cubicBezTo>
                    <a:pt x="1112" y="24866"/>
                    <a:pt x="1112" y="45"/>
                    <a:pt x="400" y="1"/>
                  </a:cubicBezTo>
                  <a:cubicBezTo>
                    <a:pt x="399" y="0"/>
                    <a:pt x="398" y="0"/>
                    <a:pt x="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2"/>
            <p:cNvSpPr/>
            <p:nvPr/>
          </p:nvSpPr>
          <p:spPr>
            <a:xfrm flipH="1">
              <a:off x="8675382" y="3471091"/>
              <a:ext cx="58276" cy="1128720"/>
            </a:xfrm>
            <a:custGeom>
              <a:avLst/>
              <a:gdLst/>
              <a:ahLst/>
              <a:cxnLst/>
              <a:rect l="l" t="t" r="r" b="b"/>
              <a:pathLst>
                <a:path w="1378" h="26690" extrusionOk="0">
                  <a:moveTo>
                    <a:pt x="396" y="1"/>
                  </a:moveTo>
                  <a:cubicBezTo>
                    <a:pt x="0" y="1"/>
                    <a:pt x="267" y="8235"/>
                    <a:pt x="622" y="26690"/>
                  </a:cubicBezTo>
                  <a:lnTo>
                    <a:pt x="1378" y="26690"/>
                  </a:lnTo>
                  <a:cubicBezTo>
                    <a:pt x="1378" y="24777"/>
                    <a:pt x="1111" y="45"/>
                    <a:pt x="399" y="1"/>
                  </a:cubicBezTo>
                  <a:cubicBezTo>
                    <a:pt x="398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2"/>
            <p:cNvSpPr/>
            <p:nvPr/>
          </p:nvSpPr>
          <p:spPr>
            <a:xfrm flipH="1">
              <a:off x="8600105" y="3474855"/>
              <a:ext cx="71555" cy="1123096"/>
            </a:xfrm>
            <a:custGeom>
              <a:avLst/>
              <a:gdLst/>
              <a:ahLst/>
              <a:cxnLst/>
              <a:rect l="l" t="t" r="r" b="b"/>
              <a:pathLst>
                <a:path w="1692" h="26557" extrusionOk="0">
                  <a:moveTo>
                    <a:pt x="401" y="1"/>
                  </a:moveTo>
                  <a:cubicBezTo>
                    <a:pt x="1" y="1"/>
                    <a:pt x="446" y="8319"/>
                    <a:pt x="935" y="26556"/>
                  </a:cubicBezTo>
                  <a:lnTo>
                    <a:pt x="1691" y="26556"/>
                  </a:lnTo>
                  <a:cubicBezTo>
                    <a:pt x="1647" y="24688"/>
                    <a:pt x="1113" y="90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2"/>
            <p:cNvSpPr/>
            <p:nvPr/>
          </p:nvSpPr>
          <p:spPr>
            <a:xfrm flipH="1">
              <a:off x="8536162" y="3384564"/>
              <a:ext cx="79040" cy="1213385"/>
            </a:xfrm>
            <a:custGeom>
              <a:avLst/>
              <a:gdLst/>
              <a:ahLst/>
              <a:cxnLst/>
              <a:rect l="l" t="t" r="r" b="b"/>
              <a:pathLst>
                <a:path w="1869" h="28692" extrusionOk="0">
                  <a:moveTo>
                    <a:pt x="0" y="1"/>
                  </a:moveTo>
                  <a:lnTo>
                    <a:pt x="1468" y="28691"/>
                  </a:lnTo>
                  <a:lnTo>
                    <a:pt x="1869" y="28691"/>
                  </a:lnTo>
                  <a:lnTo>
                    <a:pt x="223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2"/>
            <p:cNvSpPr/>
            <p:nvPr/>
          </p:nvSpPr>
          <p:spPr>
            <a:xfrm flipH="1">
              <a:off x="8884170" y="3354496"/>
              <a:ext cx="26389" cy="1243453"/>
            </a:xfrm>
            <a:custGeom>
              <a:avLst/>
              <a:gdLst/>
              <a:ahLst/>
              <a:cxnLst/>
              <a:rect l="l" t="t" r="r" b="b"/>
              <a:pathLst>
                <a:path w="624" h="29403" extrusionOk="0">
                  <a:moveTo>
                    <a:pt x="357" y="0"/>
                  </a:moveTo>
                  <a:lnTo>
                    <a:pt x="1" y="29402"/>
                  </a:lnTo>
                  <a:lnTo>
                    <a:pt x="312" y="29402"/>
                  </a:lnTo>
                  <a:lnTo>
                    <a:pt x="624" y="45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2"/>
            <p:cNvSpPr/>
            <p:nvPr/>
          </p:nvSpPr>
          <p:spPr>
            <a:xfrm flipH="1">
              <a:off x="8590719" y="3354496"/>
              <a:ext cx="310409" cy="504181"/>
            </a:xfrm>
            <a:custGeom>
              <a:avLst/>
              <a:gdLst/>
              <a:ahLst/>
              <a:cxnLst/>
              <a:rect l="l" t="t" r="r" b="b"/>
              <a:pathLst>
                <a:path w="7340" h="11922" extrusionOk="0">
                  <a:moveTo>
                    <a:pt x="134" y="0"/>
                  </a:moveTo>
                  <a:lnTo>
                    <a:pt x="0" y="11921"/>
                  </a:lnTo>
                  <a:cubicBezTo>
                    <a:pt x="1824" y="8807"/>
                    <a:pt x="4404" y="6806"/>
                    <a:pt x="7340" y="6806"/>
                  </a:cubicBezTo>
                  <a:lnTo>
                    <a:pt x="7028" y="75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8232D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2"/>
            <p:cNvSpPr/>
            <p:nvPr/>
          </p:nvSpPr>
          <p:spPr>
            <a:xfrm flipH="1">
              <a:off x="8867256" y="3265136"/>
              <a:ext cx="210731" cy="256108"/>
            </a:xfrm>
            <a:custGeom>
              <a:avLst/>
              <a:gdLst/>
              <a:ahLst/>
              <a:cxnLst/>
              <a:rect l="l" t="t" r="r" b="b"/>
              <a:pathLst>
                <a:path w="4983" h="6056" extrusionOk="0">
                  <a:moveTo>
                    <a:pt x="2382" y="1"/>
                  </a:moveTo>
                  <a:cubicBezTo>
                    <a:pt x="1524" y="1"/>
                    <a:pt x="746" y="710"/>
                    <a:pt x="446" y="1846"/>
                  </a:cubicBezTo>
                  <a:cubicBezTo>
                    <a:pt x="1" y="3403"/>
                    <a:pt x="624" y="5138"/>
                    <a:pt x="1780" y="5805"/>
                  </a:cubicBezTo>
                  <a:cubicBezTo>
                    <a:pt x="2074" y="5975"/>
                    <a:pt x="2375" y="6055"/>
                    <a:pt x="2665" y="6055"/>
                  </a:cubicBezTo>
                  <a:cubicBezTo>
                    <a:pt x="3516" y="6055"/>
                    <a:pt x="4284" y="5364"/>
                    <a:pt x="4583" y="4204"/>
                  </a:cubicBezTo>
                  <a:cubicBezTo>
                    <a:pt x="4983" y="2691"/>
                    <a:pt x="4405" y="912"/>
                    <a:pt x="3248" y="245"/>
                  </a:cubicBezTo>
                  <a:cubicBezTo>
                    <a:pt x="2960" y="79"/>
                    <a:pt x="2667" y="1"/>
                    <a:pt x="2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2"/>
            <p:cNvSpPr/>
            <p:nvPr/>
          </p:nvSpPr>
          <p:spPr>
            <a:xfrm flipH="1">
              <a:off x="8428915" y="3302521"/>
              <a:ext cx="210731" cy="255262"/>
            </a:xfrm>
            <a:custGeom>
              <a:avLst/>
              <a:gdLst/>
              <a:ahLst/>
              <a:cxnLst/>
              <a:rect l="l" t="t" r="r" b="b"/>
              <a:pathLst>
                <a:path w="4983" h="6036" extrusionOk="0">
                  <a:moveTo>
                    <a:pt x="2318" y="0"/>
                  </a:moveTo>
                  <a:cubicBezTo>
                    <a:pt x="1467" y="0"/>
                    <a:pt x="699" y="691"/>
                    <a:pt x="400" y="1852"/>
                  </a:cubicBezTo>
                  <a:cubicBezTo>
                    <a:pt x="0" y="3364"/>
                    <a:pt x="623" y="5143"/>
                    <a:pt x="1779" y="5811"/>
                  </a:cubicBezTo>
                  <a:cubicBezTo>
                    <a:pt x="2052" y="5964"/>
                    <a:pt x="2336" y="6036"/>
                    <a:pt x="2614" y="6036"/>
                  </a:cubicBezTo>
                  <a:cubicBezTo>
                    <a:pt x="3471" y="6036"/>
                    <a:pt x="4280" y="5351"/>
                    <a:pt x="4582" y="4209"/>
                  </a:cubicBezTo>
                  <a:cubicBezTo>
                    <a:pt x="4982" y="2653"/>
                    <a:pt x="4359" y="873"/>
                    <a:pt x="3203" y="251"/>
                  </a:cubicBezTo>
                  <a:cubicBezTo>
                    <a:pt x="2909" y="81"/>
                    <a:pt x="2608" y="0"/>
                    <a:pt x="2318" y="0"/>
                  </a:cubicBezTo>
                  <a:close/>
                </a:path>
              </a:pathLst>
            </a:custGeom>
            <a:solidFill>
              <a:srgbClr val="FFE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2"/>
            <p:cNvSpPr/>
            <p:nvPr/>
          </p:nvSpPr>
          <p:spPr>
            <a:xfrm flipH="1">
              <a:off x="8453400" y="3331786"/>
              <a:ext cx="161802" cy="197790"/>
            </a:xfrm>
            <a:custGeom>
              <a:avLst/>
              <a:gdLst/>
              <a:ahLst/>
              <a:cxnLst/>
              <a:rect l="l" t="t" r="r" b="b"/>
              <a:pathLst>
                <a:path w="3826" h="4677" extrusionOk="0">
                  <a:moveTo>
                    <a:pt x="1819" y="1"/>
                  </a:moveTo>
                  <a:cubicBezTo>
                    <a:pt x="1154" y="1"/>
                    <a:pt x="545" y="526"/>
                    <a:pt x="312" y="1427"/>
                  </a:cubicBezTo>
                  <a:cubicBezTo>
                    <a:pt x="0" y="2628"/>
                    <a:pt x="445" y="3962"/>
                    <a:pt x="1335" y="4496"/>
                  </a:cubicBezTo>
                  <a:cubicBezTo>
                    <a:pt x="1557" y="4618"/>
                    <a:pt x="1785" y="4677"/>
                    <a:pt x="2007" y="4677"/>
                  </a:cubicBezTo>
                  <a:cubicBezTo>
                    <a:pt x="2672" y="4677"/>
                    <a:pt x="3281" y="4151"/>
                    <a:pt x="3514" y="3250"/>
                  </a:cubicBezTo>
                  <a:cubicBezTo>
                    <a:pt x="3826" y="2049"/>
                    <a:pt x="3381" y="715"/>
                    <a:pt x="2491" y="181"/>
                  </a:cubicBezTo>
                  <a:cubicBezTo>
                    <a:pt x="2269" y="59"/>
                    <a:pt x="2041" y="1"/>
                    <a:pt x="1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2"/>
            <p:cNvSpPr/>
            <p:nvPr/>
          </p:nvSpPr>
          <p:spPr>
            <a:xfrm flipH="1">
              <a:off x="8492899" y="3380208"/>
              <a:ext cx="84665" cy="100946"/>
            </a:xfrm>
            <a:custGeom>
              <a:avLst/>
              <a:gdLst/>
              <a:ahLst/>
              <a:cxnLst/>
              <a:rect l="l" t="t" r="r" b="b"/>
              <a:pathLst>
                <a:path w="2002" h="2387" extrusionOk="0">
                  <a:moveTo>
                    <a:pt x="932" y="1"/>
                  </a:moveTo>
                  <a:cubicBezTo>
                    <a:pt x="593" y="1"/>
                    <a:pt x="277" y="267"/>
                    <a:pt x="178" y="727"/>
                  </a:cubicBezTo>
                  <a:cubicBezTo>
                    <a:pt x="0" y="1305"/>
                    <a:pt x="222" y="1928"/>
                    <a:pt x="756" y="2283"/>
                  </a:cubicBezTo>
                  <a:cubicBezTo>
                    <a:pt x="872" y="2353"/>
                    <a:pt x="992" y="2386"/>
                    <a:pt x="1108" y="2386"/>
                  </a:cubicBezTo>
                  <a:cubicBezTo>
                    <a:pt x="1436" y="2386"/>
                    <a:pt x="1737" y="2121"/>
                    <a:pt x="1868" y="1661"/>
                  </a:cubicBezTo>
                  <a:cubicBezTo>
                    <a:pt x="2002" y="1082"/>
                    <a:pt x="1779" y="415"/>
                    <a:pt x="1290" y="104"/>
                  </a:cubicBezTo>
                  <a:cubicBezTo>
                    <a:pt x="1174" y="34"/>
                    <a:pt x="1051" y="1"/>
                    <a:pt x="9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2"/>
            <p:cNvSpPr/>
            <p:nvPr/>
          </p:nvSpPr>
          <p:spPr>
            <a:xfrm flipH="1">
              <a:off x="8893560" y="3301633"/>
              <a:ext cx="156177" cy="188487"/>
            </a:xfrm>
            <a:custGeom>
              <a:avLst/>
              <a:gdLst/>
              <a:ahLst/>
              <a:cxnLst/>
              <a:rect l="l" t="t" r="r" b="b"/>
              <a:pathLst>
                <a:path w="3693" h="4457" extrusionOk="0">
                  <a:moveTo>
                    <a:pt x="1730" y="0"/>
                  </a:moveTo>
                  <a:cubicBezTo>
                    <a:pt x="1082" y="0"/>
                    <a:pt x="511" y="508"/>
                    <a:pt x="312" y="1339"/>
                  </a:cubicBezTo>
                  <a:cubicBezTo>
                    <a:pt x="0" y="2496"/>
                    <a:pt x="445" y="3786"/>
                    <a:pt x="1290" y="4275"/>
                  </a:cubicBezTo>
                  <a:cubicBezTo>
                    <a:pt x="1504" y="4399"/>
                    <a:pt x="1726" y="4457"/>
                    <a:pt x="1944" y="4457"/>
                  </a:cubicBezTo>
                  <a:cubicBezTo>
                    <a:pt x="2585" y="4457"/>
                    <a:pt x="3181" y="3949"/>
                    <a:pt x="3381" y="3118"/>
                  </a:cubicBezTo>
                  <a:cubicBezTo>
                    <a:pt x="3692" y="1962"/>
                    <a:pt x="3247" y="627"/>
                    <a:pt x="2402" y="183"/>
                  </a:cubicBezTo>
                  <a:cubicBezTo>
                    <a:pt x="2177" y="59"/>
                    <a:pt x="1949" y="0"/>
                    <a:pt x="17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2"/>
            <p:cNvSpPr/>
            <p:nvPr/>
          </p:nvSpPr>
          <p:spPr>
            <a:xfrm flipH="1">
              <a:off x="8534263" y="3299941"/>
              <a:ext cx="436475" cy="63985"/>
            </a:xfrm>
            <a:custGeom>
              <a:avLst/>
              <a:gdLst/>
              <a:ahLst/>
              <a:cxnLst/>
              <a:rect l="l" t="t" r="r" b="b"/>
              <a:pathLst>
                <a:path w="10321" h="1513" extrusionOk="0">
                  <a:moveTo>
                    <a:pt x="0" y="0"/>
                  </a:moveTo>
                  <a:lnTo>
                    <a:pt x="45" y="801"/>
                  </a:lnTo>
                  <a:lnTo>
                    <a:pt x="10187" y="1513"/>
                  </a:lnTo>
                  <a:lnTo>
                    <a:pt x="10320" y="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2"/>
            <p:cNvSpPr/>
            <p:nvPr/>
          </p:nvSpPr>
          <p:spPr>
            <a:xfrm flipH="1">
              <a:off x="8917936" y="3345404"/>
              <a:ext cx="84665" cy="100946"/>
            </a:xfrm>
            <a:custGeom>
              <a:avLst/>
              <a:gdLst/>
              <a:ahLst/>
              <a:cxnLst/>
              <a:rect l="l" t="t" r="r" b="b"/>
              <a:pathLst>
                <a:path w="2002" h="2387" extrusionOk="0">
                  <a:moveTo>
                    <a:pt x="932" y="1"/>
                  </a:moveTo>
                  <a:cubicBezTo>
                    <a:pt x="593" y="1"/>
                    <a:pt x="277" y="267"/>
                    <a:pt x="178" y="727"/>
                  </a:cubicBezTo>
                  <a:cubicBezTo>
                    <a:pt x="0" y="1305"/>
                    <a:pt x="222" y="1928"/>
                    <a:pt x="756" y="2283"/>
                  </a:cubicBezTo>
                  <a:cubicBezTo>
                    <a:pt x="872" y="2353"/>
                    <a:pt x="992" y="2386"/>
                    <a:pt x="1108" y="2386"/>
                  </a:cubicBezTo>
                  <a:cubicBezTo>
                    <a:pt x="1436" y="2386"/>
                    <a:pt x="1737" y="2121"/>
                    <a:pt x="1868" y="1661"/>
                  </a:cubicBezTo>
                  <a:cubicBezTo>
                    <a:pt x="2002" y="1082"/>
                    <a:pt x="1779" y="415"/>
                    <a:pt x="1290" y="104"/>
                  </a:cubicBezTo>
                  <a:cubicBezTo>
                    <a:pt x="1174" y="34"/>
                    <a:pt x="1051" y="1"/>
                    <a:pt x="9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2"/>
            <p:cNvSpPr/>
            <p:nvPr/>
          </p:nvSpPr>
          <p:spPr>
            <a:xfrm rot="-1213335" flipH="1">
              <a:off x="8799666" y="3384213"/>
              <a:ext cx="28744" cy="37395"/>
            </a:xfrm>
            <a:custGeom>
              <a:avLst/>
              <a:gdLst/>
              <a:ahLst/>
              <a:cxnLst/>
              <a:rect l="l" t="t" r="r" b="b"/>
              <a:pathLst>
                <a:path w="757" h="985" extrusionOk="0">
                  <a:moveTo>
                    <a:pt x="359" y="1"/>
                  </a:moveTo>
                  <a:cubicBezTo>
                    <a:pt x="343" y="1"/>
                    <a:pt x="327" y="2"/>
                    <a:pt x="312" y="6"/>
                  </a:cubicBezTo>
                  <a:cubicBezTo>
                    <a:pt x="134" y="51"/>
                    <a:pt x="0" y="273"/>
                    <a:pt x="45" y="540"/>
                  </a:cubicBezTo>
                  <a:cubicBezTo>
                    <a:pt x="89" y="807"/>
                    <a:pt x="267" y="985"/>
                    <a:pt x="489" y="985"/>
                  </a:cubicBezTo>
                  <a:cubicBezTo>
                    <a:pt x="667" y="940"/>
                    <a:pt x="756" y="718"/>
                    <a:pt x="756" y="451"/>
                  </a:cubicBezTo>
                  <a:cubicBezTo>
                    <a:pt x="716" y="20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2"/>
            <p:cNvSpPr/>
            <p:nvPr/>
          </p:nvSpPr>
          <p:spPr>
            <a:xfrm rot="-1213335" flipH="1">
              <a:off x="8758480" y="3390353"/>
              <a:ext cx="28744" cy="35914"/>
            </a:xfrm>
            <a:custGeom>
              <a:avLst/>
              <a:gdLst/>
              <a:ahLst/>
              <a:cxnLst/>
              <a:rect l="l" t="t" r="r" b="b"/>
              <a:pathLst>
                <a:path w="757" h="946" extrusionOk="0">
                  <a:moveTo>
                    <a:pt x="358" y="0"/>
                  </a:moveTo>
                  <a:cubicBezTo>
                    <a:pt x="343" y="0"/>
                    <a:pt x="327" y="2"/>
                    <a:pt x="312" y="6"/>
                  </a:cubicBezTo>
                  <a:cubicBezTo>
                    <a:pt x="90" y="6"/>
                    <a:pt x="1" y="273"/>
                    <a:pt x="45" y="495"/>
                  </a:cubicBezTo>
                  <a:cubicBezTo>
                    <a:pt x="86" y="739"/>
                    <a:pt x="238" y="946"/>
                    <a:pt x="399" y="946"/>
                  </a:cubicBezTo>
                  <a:cubicBezTo>
                    <a:pt x="415" y="946"/>
                    <a:pt x="430" y="944"/>
                    <a:pt x="446" y="940"/>
                  </a:cubicBezTo>
                  <a:cubicBezTo>
                    <a:pt x="623" y="940"/>
                    <a:pt x="757" y="718"/>
                    <a:pt x="712" y="451"/>
                  </a:cubicBezTo>
                  <a:cubicBezTo>
                    <a:pt x="672" y="207"/>
                    <a:pt x="520" y="0"/>
                    <a:pt x="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2"/>
            <p:cNvSpPr/>
            <p:nvPr/>
          </p:nvSpPr>
          <p:spPr>
            <a:xfrm rot="-1213335" flipH="1">
              <a:off x="8719406" y="3396008"/>
              <a:ext cx="28744" cy="37205"/>
            </a:xfrm>
            <a:custGeom>
              <a:avLst/>
              <a:gdLst/>
              <a:ahLst/>
              <a:cxnLst/>
              <a:rect l="l" t="t" r="r" b="b"/>
              <a:pathLst>
                <a:path w="757" h="980" extrusionOk="0">
                  <a:moveTo>
                    <a:pt x="312" y="1"/>
                  </a:moveTo>
                  <a:cubicBezTo>
                    <a:pt x="134" y="45"/>
                    <a:pt x="1" y="267"/>
                    <a:pt x="45" y="534"/>
                  </a:cubicBezTo>
                  <a:cubicBezTo>
                    <a:pt x="90" y="801"/>
                    <a:pt x="268" y="979"/>
                    <a:pt x="490" y="979"/>
                  </a:cubicBezTo>
                  <a:cubicBezTo>
                    <a:pt x="668" y="935"/>
                    <a:pt x="757" y="712"/>
                    <a:pt x="757" y="445"/>
                  </a:cubicBezTo>
                  <a:cubicBezTo>
                    <a:pt x="713" y="178"/>
                    <a:pt x="490" y="1"/>
                    <a:pt x="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2"/>
            <p:cNvSpPr/>
            <p:nvPr/>
          </p:nvSpPr>
          <p:spPr>
            <a:xfrm rot="-1213335" flipH="1">
              <a:off x="8678433" y="3402117"/>
              <a:ext cx="28744" cy="37167"/>
            </a:xfrm>
            <a:custGeom>
              <a:avLst/>
              <a:gdLst/>
              <a:ahLst/>
              <a:cxnLst/>
              <a:rect l="l" t="t" r="r" b="b"/>
              <a:pathLst>
                <a:path w="757" h="979" extrusionOk="0">
                  <a:moveTo>
                    <a:pt x="312" y="0"/>
                  </a:moveTo>
                  <a:cubicBezTo>
                    <a:pt x="89" y="45"/>
                    <a:pt x="0" y="267"/>
                    <a:pt x="45" y="534"/>
                  </a:cubicBezTo>
                  <a:cubicBezTo>
                    <a:pt x="89" y="801"/>
                    <a:pt x="267" y="979"/>
                    <a:pt x="445" y="979"/>
                  </a:cubicBezTo>
                  <a:cubicBezTo>
                    <a:pt x="623" y="934"/>
                    <a:pt x="757" y="712"/>
                    <a:pt x="712" y="445"/>
                  </a:cubicBezTo>
                  <a:cubicBezTo>
                    <a:pt x="668" y="178"/>
                    <a:pt x="490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6" name="Google Shape;3106;p62"/>
          <p:cNvGrpSpPr/>
          <p:nvPr/>
        </p:nvGrpSpPr>
        <p:grpSpPr>
          <a:xfrm>
            <a:off x="7870157" y="2532454"/>
            <a:ext cx="558740" cy="2098006"/>
            <a:chOff x="7318932" y="2536285"/>
            <a:chExt cx="558740" cy="2098006"/>
          </a:xfrm>
        </p:grpSpPr>
        <p:sp>
          <p:nvSpPr>
            <p:cNvPr id="3107" name="Google Shape;3107;p62"/>
            <p:cNvSpPr/>
            <p:nvPr/>
          </p:nvSpPr>
          <p:spPr>
            <a:xfrm flipH="1">
              <a:off x="7428044" y="2536792"/>
              <a:ext cx="381921" cy="148649"/>
            </a:xfrm>
            <a:custGeom>
              <a:avLst/>
              <a:gdLst/>
              <a:ahLst/>
              <a:cxnLst/>
              <a:rect l="l" t="t" r="r" b="b"/>
              <a:pathLst>
                <a:path w="9031" h="3515" extrusionOk="0">
                  <a:moveTo>
                    <a:pt x="9030" y="0"/>
                  </a:moveTo>
                  <a:lnTo>
                    <a:pt x="0" y="1957"/>
                  </a:lnTo>
                  <a:lnTo>
                    <a:pt x="890" y="3514"/>
                  </a:lnTo>
                  <a:lnTo>
                    <a:pt x="9030" y="1957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2"/>
            <p:cNvSpPr/>
            <p:nvPr/>
          </p:nvSpPr>
          <p:spPr>
            <a:xfrm flipH="1">
              <a:off x="7365958" y="2603865"/>
              <a:ext cx="79082" cy="96125"/>
            </a:xfrm>
            <a:custGeom>
              <a:avLst/>
              <a:gdLst/>
              <a:ahLst/>
              <a:cxnLst/>
              <a:rect l="l" t="t" r="r" b="b"/>
              <a:pathLst>
                <a:path w="1870" h="2273" extrusionOk="0">
                  <a:moveTo>
                    <a:pt x="874" y="0"/>
                  </a:moveTo>
                  <a:cubicBezTo>
                    <a:pt x="567" y="0"/>
                    <a:pt x="277" y="257"/>
                    <a:pt x="179" y="683"/>
                  </a:cubicBezTo>
                  <a:cubicBezTo>
                    <a:pt x="1" y="1261"/>
                    <a:pt x="223" y="1839"/>
                    <a:pt x="668" y="2195"/>
                  </a:cubicBezTo>
                  <a:cubicBezTo>
                    <a:pt x="774" y="2248"/>
                    <a:pt x="882" y="2273"/>
                    <a:pt x="987" y="2273"/>
                  </a:cubicBezTo>
                  <a:cubicBezTo>
                    <a:pt x="1325" y="2273"/>
                    <a:pt x="1634" y="2013"/>
                    <a:pt x="1736" y="1572"/>
                  </a:cubicBezTo>
                  <a:cubicBezTo>
                    <a:pt x="1869" y="1038"/>
                    <a:pt x="1691" y="416"/>
                    <a:pt x="1202" y="104"/>
                  </a:cubicBezTo>
                  <a:cubicBezTo>
                    <a:pt x="1096" y="34"/>
                    <a:pt x="984" y="0"/>
                    <a:pt x="874" y="0"/>
                  </a:cubicBezTo>
                  <a:close/>
                </a:path>
              </a:pathLst>
            </a:custGeom>
            <a:solidFill>
              <a:srgbClr val="FFE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2"/>
            <p:cNvSpPr/>
            <p:nvPr/>
          </p:nvSpPr>
          <p:spPr>
            <a:xfrm flipH="1">
              <a:off x="7418656" y="2561236"/>
              <a:ext cx="383782" cy="99720"/>
            </a:xfrm>
            <a:custGeom>
              <a:avLst/>
              <a:gdLst/>
              <a:ahLst/>
              <a:cxnLst/>
              <a:rect l="l" t="t" r="r" b="b"/>
              <a:pathLst>
                <a:path w="9075" h="2358" extrusionOk="0">
                  <a:moveTo>
                    <a:pt x="9075" y="0"/>
                  </a:moveTo>
                  <a:lnTo>
                    <a:pt x="0" y="2135"/>
                  </a:lnTo>
                  <a:lnTo>
                    <a:pt x="178" y="2358"/>
                  </a:lnTo>
                  <a:lnTo>
                    <a:pt x="9075" y="356"/>
                  </a:lnTo>
                  <a:lnTo>
                    <a:pt x="90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2"/>
            <p:cNvSpPr/>
            <p:nvPr/>
          </p:nvSpPr>
          <p:spPr>
            <a:xfrm flipH="1">
              <a:off x="7653787" y="2658801"/>
              <a:ext cx="32014" cy="41656"/>
            </a:xfrm>
            <a:custGeom>
              <a:avLst/>
              <a:gdLst/>
              <a:ahLst/>
              <a:cxnLst/>
              <a:rect l="l" t="t" r="r" b="b"/>
              <a:pathLst>
                <a:path w="757" h="985" extrusionOk="0">
                  <a:moveTo>
                    <a:pt x="359" y="1"/>
                  </a:moveTo>
                  <a:cubicBezTo>
                    <a:pt x="343" y="1"/>
                    <a:pt x="327" y="2"/>
                    <a:pt x="312" y="6"/>
                  </a:cubicBezTo>
                  <a:cubicBezTo>
                    <a:pt x="134" y="51"/>
                    <a:pt x="0" y="273"/>
                    <a:pt x="45" y="540"/>
                  </a:cubicBezTo>
                  <a:cubicBezTo>
                    <a:pt x="89" y="807"/>
                    <a:pt x="267" y="985"/>
                    <a:pt x="489" y="985"/>
                  </a:cubicBezTo>
                  <a:cubicBezTo>
                    <a:pt x="667" y="940"/>
                    <a:pt x="756" y="718"/>
                    <a:pt x="756" y="451"/>
                  </a:cubicBezTo>
                  <a:cubicBezTo>
                    <a:pt x="716" y="20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2"/>
            <p:cNvSpPr/>
            <p:nvPr/>
          </p:nvSpPr>
          <p:spPr>
            <a:xfrm flipH="1">
              <a:off x="7608663" y="2649412"/>
              <a:ext cx="32014" cy="40006"/>
            </a:xfrm>
            <a:custGeom>
              <a:avLst/>
              <a:gdLst/>
              <a:ahLst/>
              <a:cxnLst/>
              <a:rect l="l" t="t" r="r" b="b"/>
              <a:pathLst>
                <a:path w="757" h="946" extrusionOk="0">
                  <a:moveTo>
                    <a:pt x="358" y="0"/>
                  </a:moveTo>
                  <a:cubicBezTo>
                    <a:pt x="343" y="0"/>
                    <a:pt x="327" y="2"/>
                    <a:pt x="312" y="6"/>
                  </a:cubicBezTo>
                  <a:cubicBezTo>
                    <a:pt x="90" y="6"/>
                    <a:pt x="1" y="273"/>
                    <a:pt x="45" y="495"/>
                  </a:cubicBezTo>
                  <a:cubicBezTo>
                    <a:pt x="86" y="739"/>
                    <a:pt x="238" y="946"/>
                    <a:pt x="399" y="946"/>
                  </a:cubicBezTo>
                  <a:cubicBezTo>
                    <a:pt x="415" y="946"/>
                    <a:pt x="430" y="944"/>
                    <a:pt x="446" y="940"/>
                  </a:cubicBezTo>
                  <a:cubicBezTo>
                    <a:pt x="623" y="940"/>
                    <a:pt x="757" y="718"/>
                    <a:pt x="712" y="451"/>
                  </a:cubicBezTo>
                  <a:cubicBezTo>
                    <a:pt x="672" y="207"/>
                    <a:pt x="520" y="0"/>
                    <a:pt x="358" y="0"/>
                  </a:cubicBez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2"/>
            <p:cNvSpPr/>
            <p:nvPr/>
          </p:nvSpPr>
          <p:spPr>
            <a:xfrm flipH="1">
              <a:off x="7565400" y="2640235"/>
              <a:ext cx="32014" cy="41444"/>
            </a:xfrm>
            <a:custGeom>
              <a:avLst/>
              <a:gdLst/>
              <a:ahLst/>
              <a:cxnLst/>
              <a:rect l="l" t="t" r="r" b="b"/>
              <a:pathLst>
                <a:path w="757" h="980" extrusionOk="0">
                  <a:moveTo>
                    <a:pt x="312" y="1"/>
                  </a:moveTo>
                  <a:cubicBezTo>
                    <a:pt x="134" y="45"/>
                    <a:pt x="1" y="267"/>
                    <a:pt x="45" y="534"/>
                  </a:cubicBezTo>
                  <a:cubicBezTo>
                    <a:pt x="90" y="801"/>
                    <a:pt x="268" y="979"/>
                    <a:pt x="490" y="979"/>
                  </a:cubicBezTo>
                  <a:cubicBezTo>
                    <a:pt x="668" y="935"/>
                    <a:pt x="757" y="712"/>
                    <a:pt x="757" y="445"/>
                  </a:cubicBezTo>
                  <a:cubicBezTo>
                    <a:pt x="713" y="178"/>
                    <a:pt x="490" y="1"/>
                    <a:pt x="312" y="1"/>
                  </a:cubicBez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2"/>
            <p:cNvSpPr/>
            <p:nvPr/>
          </p:nvSpPr>
          <p:spPr>
            <a:xfrm flipH="1">
              <a:off x="7520234" y="2630846"/>
              <a:ext cx="32014" cy="41402"/>
            </a:xfrm>
            <a:custGeom>
              <a:avLst/>
              <a:gdLst/>
              <a:ahLst/>
              <a:cxnLst/>
              <a:rect l="l" t="t" r="r" b="b"/>
              <a:pathLst>
                <a:path w="757" h="979" extrusionOk="0">
                  <a:moveTo>
                    <a:pt x="312" y="0"/>
                  </a:moveTo>
                  <a:cubicBezTo>
                    <a:pt x="89" y="45"/>
                    <a:pt x="0" y="267"/>
                    <a:pt x="45" y="534"/>
                  </a:cubicBezTo>
                  <a:cubicBezTo>
                    <a:pt x="89" y="801"/>
                    <a:pt x="267" y="979"/>
                    <a:pt x="445" y="979"/>
                  </a:cubicBezTo>
                  <a:cubicBezTo>
                    <a:pt x="623" y="934"/>
                    <a:pt x="757" y="712"/>
                    <a:pt x="712" y="445"/>
                  </a:cubicBezTo>
                  <a:cubicBezTo>
                    <a:pt x="668" y="178"/>
                    <a:pt x="490" y="0"/>
                    <a:pt x="312" y="0"/>
                  </a:cubicBezTo>
                  <a:close/>
                </a:path>
              </a:pathLst>
            </a:custGeom>
            <a:solidFill>
              <a:srgbClr val="DD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2"/>
            <p:cNvSpPr/>
            <p:nvPr/>
          </p:nvSpPr>
          <p:spPr>
            <a:xfrm flipH="1">
              <a:off x="7390448" y="2604500"/>
              <a:ext cx="372490" cy="2027890"/>
            </a:xfrm>
            <a:custGeom>
              <a:avLst/>
              <a:gdLst/>
              <a:ahLst/>
              <a:cxnLst/>
              <a:rect l="l" t="t" r="r" b="b"/>
              <a:pathLst>
                <a:path w="8808" h="47952" extrusionOk="0">
                  <a:moveTo>
                    <a:pt x="7340" y="0"/>
                  </a:moveTo>
                  <a:lnTo>
                    <a:pt x="890" y="1290"/>
                  </a:lnTo>
                  <a:lnTo>
                    <a:pt x="0" y="47951"/>
                  </a:lnTo>
                  <a:lnTo>
                    <a:pt x="8808" y="47951"/>
                  </a:lnTo>
                  <a:lnTo>
                    <a:pt x="7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2"/>
            <p:cNvSpPr/>
            <p:nvPr/>
          </p:nvSpPr>
          <p:spPr>
            <a:xfrm flipH="1">
              <a:off x="7651973" y="2804802"/>
              <a:ext cx="50790" cy="1829489"/>
            </a:xfrm>
            <a:custGeom>
              <a:avLst/>
              <a:gdLst/>
              <a:ahLst/>
              <a:cxnLst/>
              <a:rect l="l" t="t" r="r" b="b"/>
              <a:pathLst>
                <a:path w="1201" h="35853" extrusionOk="0">
                  <a:moveTo>
                    <a:pt x="582" y="0"/>
                  </a:moveTo>
                  <a:cubicBezTo>
                    <a:pt x="581" y="0"/>
                    <a:pt x="580" y="0"/>
                    <a:pt x="579" y="0"/>
                  </a:cubicBezTo>
                  <a:cubicBezTo>
                    <a:pt x="223" y="45"/>
                    <a:pt x="90" y="9386"/>
                    <a:pt x="1" y="35852"/>
                  </a:cubicBezTo>
                  <a:lnTo>
                    <a:pt x="624" y="35852"/>
                  </a:lnTo>
                  <a:cubicBezTo>
                    <a:pt x="624" y="33143"/>
                    <a:pt x="1200" y="0"/>
                    <a:pt x="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2"/>
            <p:cNvSpPr/>
            <p:nvPr/>
          </p:nvSpPr>
          <p:spPr>
            <a:xfrm flipH="1">
              <a:off x="7595515" y="2795719"/>
              <a:ext cx="43263" cy="1838572"/>
            </a:xfrm>
            <a:custGeom>
              <a:avLst/>
              <a:gdLst/>
              <a:ahLst/>
              <a:cxnLst/>
              <a:rect l="l" t="t" r="r" b="b"/>
              <a:pathLst>
                <a:path w="1023" h="36031" extrusionOk="0">
                  <a:moveTo>
                    <a:pt x="403" y="0"/>
                  </a:moveTo>
                  <a:cubicBezTo>
                    <a:pt x="402" y="0"/>
                    <a:pt x="401" y="0"/>
                    <a:pt x="401" y="0"/>
                  </a:cubicBezTo>
                  <a:cubicBezTo>
                    <a:pt x="45" y="45"/>
                    <a:pt x="0" y="10365"/>
                    <a:pt x="89" y="36030"/>
                  </a:cubicBezTo>
                  <a:lnTo>
                    <a:pt x="890" y="36030"/>
                  </a:lnTo>
                  <a:cubicBezTo>
                    <a:pt x="890" y="33276"/>
                    <a:pt x="1023" y="0"/>
                    <a:pt x="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2"/>
            <p:cNvSpPr/>
            <p:nvPr/>
          </p:nvSpPr>
          <p:spPr>
            <a:xfrm flipH="1">
              <a:off x="7525862" y="2786636"/>
              <a:ext cx="54596" cy="1847655"/>
            </a:xfrm>
            <a:custGeom>
              <a:avLst/>
              <a:gdLst/>
              <a:ahLst/>
              <a:cxnLst/>
              <a:rect l="l" t="t" r="r" b="b"/>
              <a:pathLst>
                <a:path w="1291" h="36209" extrusionOk="0">
                  <a:moveTo>
                    <a:pt x="359" y="0"/>
                  </a:moveTo>
                  <a:cubicBezTo>
                    <a:pt x="358" y="0"/>
                    <a:pt x="357" y="0"/>
                    <a:pt x="356" y="1"/>
                  </a:cubicBezTo>
                  <a:cubicBezTo>
                    <a:pt x="0" y="45"/>
                    <a:pt x="178" y="10587"/>
                    <a:pt x="489" y="36208"/>
                  </a:cubicBezTo>
                  <a:lnTo>
                    <a:pt x="1290" y="36208"/>
                  </a:lnTo>
                  <a:cubicBezTo>
                    <a:pt x="1246" y="33454"/>
                    <a:pt x="1024" y="0"/>
                    <a:pt x="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2"/>
            <p:cNvSpPr/>
            <p:nvPr/>
          </p:nvSpPr>
          <p:spPr>
            <a:xfrm flipH="1">
              <a:off x="7450626" y="2777553"/>
              <a:ext cx="73415" cy="1856738"/>
            </a:xfrm>
            <a:custGeom>
              <a:avLst/>
              <a:gdLst/>
              <a:ahLst/>
              <a:cxnLst/>
              <a:rect l="l" t="t" r="r" b="b"/>
              <a:pathLst>
                <a:path w="1736" h="36387" extrusionOk="0">
                  <a:moveTo>
                    <a:pt x="404" y="0"/>
                  </a:moveTo>
                  <a:cubicBezTo>
                    <a:pt x="403" y="0"/>
                    <a:pt x="402" y="1"/>
                    <a:pt x="401" y="1"/>
                  </a:cubicBezTo>
                  <a:cubicBezTo>
                    <a:pt x="1" y="45"/>
                    <a:pt x="445" y="10765"/>
                    <a:pt x="979" y="36386"/>
                  </a:cubicBezTo>
                  <a:lnTo>
                    <a:pt x="1735" y="36386"/>
                  </a:lnTo>
                  <a:cubicBezTo>
                    <a:pt x="1691" y="33588"/>
                    <a:pt x="1070" y="0"/>
                    <a:pt x="4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2"/>
            <p:cNvSpPr/>
            <p:nvPr/>
          </p:nvSpPr>
          <p:spPr>
            <a:xfrm flipH="1">
              <a:off x="7437474" y="2604500"/>
              <a:ext cx="291590" cy="494751"/>
            </a:xfrm>
            <a:custGeom>
              <a:avLst/>
              <a:gdLst/>
              <a:ahLst/>
              <a:cxnLst/>
              <a:rect l="l" t="t" r="r" b="b"/>
              <a:pathLst>
                <a:path w="6895" h="11699" extrusionOk="0">
                  <a:moveTo>
                    <a:pt x="6539" y="0"/>
                  </a:moveTo>
                  <a:lnTo>
                    <a:pt x="89" y="1290"/>
                  </a:lnTo>
                  <a:lnTo>
                    <a:pt x="0" y="7607"/>
                  </a:lnTo>
                  <a:cubicBezTo>
                    <a:pt x="756" y="6673"/>
                    <a:pt x="1557" y="6139"/>
                    <a:pt x="2402" y="6139"/>
                  </a:cubicBezTo>
                  <a:cubicBezTo>
                    <a:pt x="4092" y="6139"/>
                    <a:pt x="5649" y="8229"/>
                    <a:pt x="6895" y="11699"/>
                  </a:cubicBezTo>
                  <a:lnTo>
                    <a:pt x="6539" y="0"/>
                  </a:lnTo>
                  <a:close/>
                </a:path>
              </a:pathLst>
            </a:custGeom>
            <a:solidFill>
              <a:srgbClr val="38232D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2"/>
            <p:cNvSpPr/>
            <p:nvPr/>
          </p:nvSpPr>
          <p:spPr>
            <a:xfrm flipH="1">
              <a:off x="7700816" y="2619005"/>
              <a:ext cx="176857" cy="239953"/>
            </a:xfrm>
            <a:custGeom>
              <a:avLst/>
              <a:gdLst/>
              <a:ahLst/>
              <a:cxnLst/>
              <a:rect l="l" t="t" r="r" b="b"/>
              <a:pathLst>
                <a:path w="4182" h="5674" extrusionOk="0">
                  <a:moveTo>
                    <a:pt x="1918" y="0"/>
                  </a:moveTo>
                  <a:cubicBezTo>
                    <a:pt x="1014" y="0"/>
                    <a:pt x="250" y="920"/>
                    <a:pt x="133" y="2282"/>
                  </a:cubicBezTo>
                  <a:cubicBezTo>
                    <a:pt x="0" y="3839"/>
                    <a:pt x="801" y="5351"/>
                    <a:pt x="1868" y="5618"/>
                  </a:cubicBezTo>
                  <a:cubicBezTo>
                    <a:pt x="1998" y="5656"/>
                    <a:pt x="2127" y="5674"/>
                    <a:pt x="2253" y="5674"/>
                  </a:cubicBezTo>
                  <a:cubicBezTo>
                    <a:pt x="3170" y="5674"/>
                    <a:pt x="3970" y="4723"/>
                    <a:pt x="4048" y="3394"/>
                  </a:cubicBezTo>
                  <a:cubicBezTo>
                    <a:pt x="4181" y="1837"/>
                    <a:pt x="3425" y="325"/>
                    <a:pt x="2313" y="58"/>
                  </a:cubicBezTo>
                  <a:cubicBezTo>
                    <a:pt x="2180" y="19"/>
                    <a:pt x="2048" y="0"/>
                    <a:pt x="19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2"/>
            <p:cNvSpPr/>
            <p:nvPr/>
          </p:nvSpPr>
          <p:spPr>
            <a:xfrm flipH="1">
              <a:off x="7318932" y="2536285"/>
              <a:ext cx="176899" cy="239911"/>
            </a:xfrm>
            <a:custGeom>
              <a:avLst/>
              <a:gdLst/>
              <a:ahLst/>
              <a:cxnLst/>
              <a:rect l="l" t="t" r="r" b="b"/>
              <a:pathLst>
                <a:path w="4183" h="5673" extrusionOk="0">
                  <a:moveTo>
                    <a:pt x="1931" y="1"/>
                  </a:moveTo>
                  <a:cubicBezTo>
                    <a:pt x="1021" y="1"/>
                    <a:pt x="252" y="952"/>
                    <a:pt x="134" y="2281"/>
                  </a:cubicBezTo>
                  <a:cubicBezTo>
                    <a:pt x="1" y="3837"/>
                    <a:pt x="801" y="5350"/>
                    <a:pt x="1869" y="5617"/>
                  </a:cubicBezTo>
                  <a:cubicBezTo>
                    <a:pt x="1999" y="5654"/>
                    <a:pt x="2127" y="5673"/>
                    <a:pt x="2254" y="5673"/>
                  </a:cubicBezTo>
                  <a:cubicBezTo>
                    <a:pt x="3171" y="5673"/>
                    <a:pt x="3970" y="4721"/>
                    <a:pt x="4049" y="3393"/>
                  </a:cubicBezTo>
                  <a:cubicBezTo>
                    <a:pt x="4182" y="1836"/>
                    <a:pt x="3426" y="323"/>
                    <a:pt x="2314" y="57"/>
                  </a:cubicBezTo>
                  <a:cubicBezTo>
                    <a:pt x="2184" y="19"/>
                    <a:pt x="2056" y="1"/>
                    <a:pt x="1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2"/>
            <p:cNvSpPr/>
            <p:nvPr/>
          </p:nvSpPr>
          <p:spPr>
            <a:xfrm flipH="1">
              <a:off x="7328363" y="2559968"/>
              <a:ext cx="152413" cy="183962"/>
            </a:xfrm>
            <a:custGeom>
              <a:avLst/>
              <a:gdLst/>
              <a:ahLst/>
              <a:cxnLst/>
              <a:rect l="l" t="t" r="r" b="b"/>
              <a:pathLst>
                <a:path w="3604" h="4350" extrusionOk="0">
                  <a:moveTo>
                    <a:pt x="1686" y="0"/>
                  </a:moveTo>
                  <a:cubicBezTo>
                    <a:pt x="1065" y="0"/>
                    <a:pt x="513" y="484"/>
                    <a:pt x="312" y="1320"/>
                  </a:cubicBezTo>
                  <a:cubicBezTo>
                    <a:pt x="1" y="2432"/>
                    <a:pt x="445" y="3722"/>
                    <a:pt x="1291" y="4167"/>
                  </a:cubicBezTo>
                  <a:cubicBezTo>
                    <a:pt x="1493" y="4291"/>
                    <a:pt x="1704" y="4349"/>
                    <a:pt x="1911" y="4349"/>
                  </a:cubicBezTo>
                  <a:cubicBezTo>
                    <a:pt x="2521" y="4349"/>
                    <a:pt x="3093" y="3841"/>
                    <a:pt x="3292" y="3011"/>
                  </a:cubicBezTo>
                  <a:cubicBezTo>
                    <a:pt x="3604" y="1899"/>
                    <a:pt x="3159" y="653"/>
                    <a:pt x="2314" y="164"/>
                  </a:cubicBezTo>
                  <a:cubicBezTo>
                    <a:pt x="2104" y="53"/>
                    <a:pt x="1891" y="0"/>
                    <a:pt x="16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2"/>
            <p:cNvSpPr/>
            <p:nvPr/>
          </p:nvSpPr>
          <p:spPr>
            <a:xfrm flipH="1">
              <a:off x="7714010" y="2651315"/>
              <a:ext cx="148649" cy="178083"/>
            </a:xfrm>
            <a:custGeom>
              <a:avLst/>
              <a:gdLst/>
              <a:ahLst/>
              <a:cxnLst/>
              <a:rect l="l" t="t" r="r" b="b"/>
              <a:pathLst>
                <a:path w="3515" h="4211" extrusionOk="0">
                  <a:moveTo>
                    <a:pt x="1652" y="0"/>
                  </a:moveTo>
                  <a:cubicBezTo>
                    <a:pt x="1056" y="0"/>
                    <a:pt x="511" y="500"/>
                    <a:pt x="312" y="1295"/>
                  </a:cubicBezTo>
                  <a:cubicBezTo>
                    <a:pt x="1" y="2318"/>
                    <a:pt x="357" y="3430"/>
                    <a:pt x="1246" y="4053"/>
                  </a:cubicBezTo>
                  <a:cubicBezTo>
                    <a:pt x="1439" y="4160"/>
                    <a:pt x="1636" y="4211"/>
                    <a:pt x="1829" y="4211"/>
                  </a:cubicBezTo>
                  <a:cubicBezTo>
                    <a:pt x="2439" y="4211"/>
                    <a:pt x="3001" y="3708"/>
                    <a:pt x="3204" y="2897"/>
                  </a:cubicBezTo>
                  <a:cubicBezTo>
                    <a:pt x="3515" y="1874"/>
                    <a:pt x="3115" y="806"/>
                    <a:pt x="2269" y="183"/>
                  </a:cubicBezTo>
                  <a:cubicBezTo>
                    <a:pt x="2066" y="59"/>
                    <a:pt x="1856" y="0"/>
                    <a:pt x="1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2"/>
            <p:cNvSpPr/>
            <p:nvPr/>
          </p:nvSpPr>
          <p:spPr>
            <a:xfrm flipH="1">
              <a:off x="7749745" y="2693098"/>
              <a:ext cx="77137" cy="92657"/>
            </a:xfrm>
            <a:custGeom>
              <a:avLst/>
              <a:gdLst/>
              <a:ahLst/>
              <a:cxnLst/>
              <a:rect l="l" t="t" r="r" b="b"/>
              <a:pathLst>
                <a:path w="1824" h="2191" extrusionOk="0">
                  <a:moveTo>
                    <a:pt x="845" y="0"/>
                  </a:moveTo>
                  <a:cubicBezTo>
                    <a:pt x="546" y="0"/>
                    <a:pt x="266" y="233"/>
                    <a:pt x="133" y="663"/>
                  </a:cubicBezTo>
                  <a:cubicBezTo>
                    <a:pt x="0" y="1197"/>
                    <a:pt x="178" y="1775"/>
                    <a:pt x="623" y="2087"/>
                  </a:cubicBezTo>
                  <a:cubicBezTo>
                    <a:pt x="740" y="2157"/>
                    <a:pt x="858" y="2190"/>
                    <a:pt x="970" y="2190"/>
                  </a:cubicBezTo>
                  <a:cubicBezTo>
                    <a:pt x="1281" y="2190"/>
                    <a:pt x="1548" y="1934"/>
                    <a:pt x="1646" y="1508"/>
                  </a:cubicBezTo>
                  <a:cubicBezTo>
                    <a:pt x="1824" y="975"/>
                    <a:pt x="1601" y="441"/>
                    <a:pt x="1157" y="85"/>
                  </a:cubicBezTo>
                  <a:cubicBezTo>
                    <a:pt x="1054" y="28"/>
                    <a:pt x="948" y="0"/>
                    <a:pt x="8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2"/>
            <p:cNvSpPr/>
            <p:nvPr/>
          </p:nvSpPr>
          <p:spPr>
            <a:xfrm flipH="1">
              <a:off x="7643905" y="2663269"/>
              <a:ext cx="28743" cy="37396"/>
            </a:xfrm>
            <a:custGeom>
              <a:avLst/>
              <a:gdLst/>
              <a:ahLst/>
              <a:cxnLst/>
              <a:rect l="l" t="t" r="r" b="b"/>
              <a:pathLst>
                <a:path w="757" h="985" extrusionOk="0">
                  <a:moveTo>
                    <a:pt x="359" y="1"/>
                  </a:moveTo>
                  <a:cubicBezTo>
                    <a:pt x="343" y="1"/>
                    <a:pt x="327" y="2"/>
                    <a:pt x="312" y="6"/>
                  </a:cubicBezTo>
                  <a:cubicBezTo>
                    <a:pt x="134" y="51"/>
                    <a:pt x="0" y="273"/>
                    <a:pt x="45" y="540"/>
                  </a:cubicBezTo>
                  <a:cubicBezTo>
                    <a:pt x="89" y="807"/>
                    <a:pt x="267" y="985"/>
                    <a:pt x="489" y="985"/>
                  </a:cubicBezTo>
                  <a:cubicBezTo>
                    <a:pt x="667" y="940"/>
                    <a:pt x="756" y="718"/>
                    <a:pt x="756" y="451"/>
                  </a:cubicBezTo>
                  <a:cubicBezTo>
                    <a:pt x="716" y="20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2"/>
            <p:cNvSpPr/>
            <p:nvPr/>
          </p:nvSpPr>
          <p:spPr>
            <a:xfrm flipH="1">
              <a:off x="7603391" y="2654841"/>
              <a:ext cx="28743" cy="35915"/>
            </a:xfrm>
            <a:custGeom>
              <a:avLst/>
              <a:gdLst/>
              <a:ahLst/>
              <a:cxnLst/>
              <a:rect l="l" t="t" r="r" b="b"/>
              <a:pathLst>
                <a:path w="757" h="946" extrusionOk="0">
                  <a:moveTo>
                    <a:pt x="358" y="0"/>
                  </a:moveTo>
                  <a:cubicBezTo>
                    <a:pt x="343" y="0"/>
                    <a:pt x="327" y="2"/>
                    <a:pt x="312" y="6"/>
                  </a:cubicBezTo>
                  <a:cubicBezTo>
                    <a:pt x="90" y="6"/>
                    <a:pt x="1" y="273"/>
                    <a:pt x="45" y="495"/>
                  </a:cubicBezTo>
                  <a:cubicBezTo>
                    <a:pt x="86" y="739"/>
                    <a:pt x="238" y="946"/>
                    <a:pt x="399" y="946"/>
                  </a:cubicBezTo>
                  <a:cubicBezTo>
                    <a:pt x="415" y="946"/>
                    <a:pt x="430" y="944"/>
                    <a:pt x="446" y="940"/>
                  </a:cubicBezTo>
                  <a:cubicBezTo>
                    <a:pt x="623" y="940"/>
                    <a:pt x="757" y="718"/>
                    <a:pt x="712" y="451"/>
                  </a:cubicBezTo>
                  <a:cubicBezTo>
                    <a:pt x="672" y="207"/>
                    <a:pt x="520" y="0"/>
                    <a:pt x="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2"/>
            <p:cNvSpPr/>
            <p:nvPr/>
          </p:nvSpPr>
          <p:spPr>
            <a:xfrm flipH="1">
              <a:off x="7564547" y="2646602"/>
              <a:ext cx="28743" cy="37206"/>
            </a:xfrm>
            <a:custGeom>
              <a:avLst/>
              <a:gdLst/>
              <a:ahLst/>
              <a:cxnLst/>
              <a:rect l="l" t="t" r="r" b="b"/>
              <a:pathLst>
                <a:path w="757" h="980" extrusionOk="0">
                  <a:moveTo>
                    <a:pt x="312" y="1"/>
                  </a:moveTo>
                  <a:cubicBezTo>
                    <a:pt x="134" y="45"/>
                    <a:pt x="1" y="267"/>
                    <a:pt x="45" y="534"/>
                  </a:cubicBezTo>
                  <a:cubicBezTo>
                    <a:pt x="90" y="801"/>
                    <a:pt x="268" y="979"/>
                    <a:pt x="490" y="979"/>
                  </a:cubicBezTo>
                  <a:cubicBezTo>
                    <a:pt x="668" y="935"/>
                    <a:pt x="757" y="712"/>
                    <a:pt x="757" y="445"/>
                  </a:cubicBezTo>
                  <a:cubicBezTo>
                    <a:pt x="713" y="178"/>
                    <a:pt x="490" y="1"/>
                    <a:pt x="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2"/>
            <p:cNvSpPr/>
            <p:nvPr/>
          </p:nvSpPr>
          <p:spPr>
            <a:xfrm flipH="1">
              <a:off x="7523995" y="2638174"/>
              <a:ext cx="28743" cy="37168"/>
            </a:xfrm>
            <a:custGeom>
              <a:avLst/>
              <a:gdLst/>
              <a:ahLst/>
              <a:cxnLst/>
              <a:rect l="l" t="t" r="r" b="b"/>
              <a:pathLst>
                <a:path w="757" h="979" extrusionOk="0">
                  <a:moveTo>
                    <a:pt x="312" y="0"/>
                  </a:moveTo>
                  <a:cubicBezTo>
                    <a:pt x="89" y="45"/>
                    <a:pt x="0" y="267"/>
                    <a:pt x="45" y="534"/>
                  </a:cubicBezTo>
                  <a:cubicBezTo>
                    <a:pt x="89" y="801"/>
                    <a:pt x="267" y="979"/>
                    <a:pt x="445" y="979"/>
                  </a:cubicBezTo>
                  <a:cubicBezTo>
                    <a:pt x="623" y="934"/>
                    <a:pt x="757" y="712"/>
                    <a:pt x="712" y="445"/>
                  </a:cubicBezTo>
                  <a:cubicBezTo>
                    <a:pt x="668" y="178"/>
                    <a:pt x="490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2"/>
            <p:cNvSpPr/>
            <p:nvPr/>
          </p:nvSpPr>
          <p:spPr>
            <a:xfrm flipH="1">
              <a:off x="7362647" y="2601080"/>
              <a:ext cx="84665" cy="100946"/>
            </a:xfrm>
            <a:custGeom>
              <a:avLst/>
              <a:gdLst/>
              <a:ahLst/>
              <a:cxnLst/>
              <a:rect l="l" t="t" r="r" b="b"/>
              <a:pathLst>
                <a:path w="2002" h="2387" extrusionOk="0">
                  <a:moveTo>
                    <a:pt x="932" y="1"/>
                  </a:moveTo>
                  <a:cubicBezTo>
                    <a:pt x="593" y="1"/>
                    <a:pt x="277" y="267"/>
                    <a:pt x="178" y="727"/>
                  </a:cubicBezTo>
                  <a:cubicBezTo>
                    <a:pt x="0" y="1305"/>
                    <a:pt x="222" y="1928"/>
                    <a:pt x="756" y="2283"/>
                  </a:cubicBezTo>
                  <a:cubicBezTo>
                    <a:pt x="872" y="2353"/>
                    <a:pt x="992" y="2386"/>
                    <a:pt x="1108" y="2386"/>
                  </a:cubicBezTo>
                  <a:cubicBezTo>
                    <a:pt x="1436" y="2386"/>
                    <a:pt x="1737" y="2121"/>
                    <a:pt x="1868" y="1661"/>
                  </a:cubicBezTo>
                  <a:cubicBezTo>
                    <a:pt x="2002" y="1082"/>
                    <a:pt x="1779" y="415"/>
                    <a:pt x="1290" y="104"/>
                  </a:cubicBezTo>
                  <a:cubicBezTo>
                    <a:pt x="1174" y="34"/>
                    <a:pt x="1051" y="1"/>
                    <a:pt x="9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A4B9AA51-A227-6E25-877A-E2147491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5" y="646250"/>
            <a:ext cx="3038804" cy="526889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1AF716-80A1-94F3-8CF8-2DA720FB8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5" y="1217820"/>
            <a:ext cx="3517079" cy="764582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2E75975-E218-0B9B-4FC4-E34AE711B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92" y="2027083"/>
            <a:ext cx="3695874" cy="831835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6CACC1-0686-305B-C3A1-CCD54E0FB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01" y="2896622"/>
            <a:ext cx="3766733" cy="1379943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341B8F45-C666-2568-F5E8-D85B36DE8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1181" y="569512"/>
            <a:ext cx="1544036" cy="849557"/>
          </a:xfrm>
          <a:prstGeom prst="rect">
            <a:avLst/>
          </a:prstGeom>
        </p:spPr>
      </p:pic>
      <p:pic>
        <p:nvPicPr>
          <p:cNvPr id="15" name="Picture 1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426AD51-11DF-368A-981A-0B85DDFAA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1182" y="1476160"/>
            <a:ext cx="1544035" cy="1266901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406B7B-539C-4C1B-052E-9B504FED1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181" y="2868451"/>
            <a:ext cx="2691760" cy="614423"/>
          </a:xfrm>
          <a:prstGeom prst="rect">
            <a:avLst/>
          </a:prstGeom>
        </p:spPr>
      </p:pic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87F42A-CC04-53E3-1278-2FBA3C0FC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0078" y="241072"/>
            <a:ext cx="962463" cy="1016075"/>
          </a:xfrm>
          <a:prstGeom prst="rect">
            <a:avLst/>
          </a:prstGeom>
        </p:spPr>
      </p:pic>
      <p:pic>
        <p:nvPicPr>
          <p:cNvPr id="21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7B42D8-144A-EB79-327A-182EF3A34A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2819" y="1292541"/>
            <a:ext cx="1635017" cy="740161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7CB9B6-9F49-C1F2-2520-4E284680B3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8020" y="2101268"/>
            <a:ext cx="1851236" cy="391284"/>
          </a:xfrm>
          <a:prstGeom prst="rect">
            <a:avLst/>
          </a:prstGeom>
        </p:spPr>
      </p:pic>
      <p:pic>
        <p:nvPicPr>
          <p:cNvPr id="25" name="Picture 2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1E26228-E1A8-6B49-1EC9-52A81D9306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6627" y="3544021"/>
            <a:ext cx="2886556" cy="845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69"/>
          <p:cNvSpPr txBox="1">
            <a:spLocks noGrp="1"/>
          </p:cNvSpPr>
          <p:nvPr>
            <p:ph type="title"/>
          </p:nvPr>
        </p:nvSpPr>
        <p:spPr>
          <a:xfrm>
            <a:off x="2473347" y="148833"/>
            <a:ext cx="36042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Examples</a:t>
            </a:r>
            <a:endParaRPr dirty="0"/>
          </a:p>
        </p:txBody>
      </p:sp>
      <p:pic>
        <p:nvPicPr>
          <p:cNvPr id="3472" name="Google Shape;3472;p69"/>
          <p:cNvPicPr preferRelativeResize="0"/>
          <p:nvPr/>
        </p:nvPicPr>
        <p:blipFill>
          <a:blip r:embed="rId3"/>
          <a:srcRect l="9735" r="9735"/>
          <a:stretch/>
        </p:blipFill>
        <p:spPr>
          <a:xfrm>
            <a:off x="5152810" y="2349759"/>
            <a:ext cx="2739475" cy="1690250"/>
          </a:xfrm>
          <a:prstGeom prst="rect">
            <a:avLst/>
          </a:prstGeom>
          <a:noFill/>
          <a:ln w="9525" cap="flat" cmpd="sng">
            <a:solidFill>
              <a:srgbClr val="FDF9C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3" name="Google Shape;3473;p69"/>
          <p:cNvSpPr/>
          <p:nvPr/>
        </p:nvSpPr>
        <p:spPr>
          <a:xfrm>
            <a:off x="5059837" y="2305306"/>
            <a:ext cx="2941759" cy="2323281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9AC7BC8-6C55-02F3-7315-13FA38871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4286" y="2643033"/>
            <a:ext cx="2569002" cy="1647825"/>
          </a:xfrm>
          <a:prstGeom prst="rect">
            <a:avLst/>
          </a:prstGeom>
        </p:spPr>
      </p:pic>
      <p:pic>
        <p:nvPicPr>
          <p:cNvPr id="7" name="Picture 6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88B1D1D0-D8B4-5192-CD9A-10A06ED11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352" y="277247"/>
            <a:ext cx="1335292" cy="17959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FE80F4D-ED85-4C02-532C-7182E2963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1739" y="938314"/>
            <a:ext cx="1124518" cy="3505200"/>
          </a:xfrm>
          <a:prstGeom prst="rect">
            <a:avLst/>
          </a:prstGeom>
        </p:spPr>
      </p:pic>
      <p:pic>
        <p:nvPicPr>
          <p:cNvPr id="1030" name="Picture 6" descr="Triazs: Closed Mac Laptop Png">
            <a:extLst>
              <a:ext uri="{FF2B5EF4-FFF2-40B4-BE49-F238E27FC236}">
                <a16:creationId xmlns:a16="http://schemas.microsoft.com/office/drawing/2014/main" id="{3B5A8055-E997-0E84-C0F0-FBB39006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4425" y="2465029"/>
            <a:ext cx="5686425" cy="235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p70"/>
          <p:cNvSpPr txBox="1">
            <a:spLocks noGrp="1"/>
          </p:cNvSpPr>
          <p:nvPr>
            <p:ph type="subTitle" idx="1"/>
          </p:nvPr>
        </p:nvSpPr>
        <p:spPr>
          <a:xfrm>
            <a:off x="1926282" y="1109154"/>
            <a:ext cx="3021858" cy="14528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Staying on top of e-commerce trends if not an option – it’s necessity.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+info: </a:t>
            </a:r>
            <a:r>
              <a:rPr lang="en-US" sz="1000" i="1" dirty="0"/>
              <a:t>https://www.forbes.com/sites/forbestechcouncil/2022/03/14/e-commerce-trends-2022-what-the-future-holds/?sh=3a697c4c58da</a:t>
            </a:r>
          </a:p>
        </p:txBody>
      </p:sp>
      <p:sp>
        <p:nvSpPr>
          <p:cNvPr id="3479" name="Google Shape;3479;p70"/>
          <p:cNvSpPr txBox="1">
            <a:spLocks noGrp="1"/>
          </p:cNvSpPr>
          <p:nvPr>
            <p:ph type="title"/>
          </p:nvPr>
        </p:nvSpPr>
        <p:spPr>
          <a:xfrm>
            <a:off x="1253251" y="241655"/>
            <a:ext cx="4212006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importance of E-commerce in “Modern Business”</a:t>
            </a:r>
            <a:endParaRPr sz="2000" dirty="0"/>
          </a:p>
        </p:txBody>
      </p:sp>
      <p:sp>
        <p:nvSpPr>
          <p:cNvPr id="3480" name="Google Shape;3480;p70"/>
          <p:cNvSpPr/>
          <p:nvPr/>
        </p:nvSpPr>
        <p:spPr>
          <a:xfrm rot="-5400000">
            <a:off x="1833312" y="2215217"/>
            <a:ext cx="2053378" cy="2786029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1" name="Google Shape;3481;p70"/>
          <p:cNvPicPr preferRelativeResize="0"/>
          <p:nvPr/>
        </p:nvPicPr>
        <p:blipFill>
          <a:blip r:embed="rId3"/>
          <a:srcRect t="38022" b="38022"/>
          <a:stretch/>
        </p:blipFill>
        <p:spPr>
          <a:xfrm>
            <a:off x="1683962" y="2723723"/>
            <a:ext cx="2352199" cy="17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C5D306EB-8EB8-B698-C218-5A1E39E7B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57" y="485273"/>
            <a:ext cx="1994781" cy="39407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CB5DF1-F447-CEF9-C0E2-9A57565EE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294" y="1121343"/>
            <a:ext cx="1724705" cy="266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56"/>
          <p:cNvSpPr txBox="1">
            <a:spLocks noGrp="1"/>
          </p:cNvSpPr>
          <p:nvPr>
            <p:ph type="title"/>
          </p:nvPr>
        </p:nvSpPr>
        <p:spPr>
          <a:xfrm>
            <a:off x="1978631" y="265472"/>
            <a:ext cx="5271495" cy="467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Squad</a:t>
            </a:r>
            <a:r>
              <a:rPr lang="es-ES" dirty="0"/>
              <a:t> Berners Lee</a:t>
            </a:r>
          </a:p>
        </p:txBody>
      </p:sp>
      <p:grpSp>
        <p:nvGrpSpPr>
          <p:cNvPr id="2729" name="Google Shape;2729;p56"/>
          <p:cNvGrpSpPr/>
          <p:nvPr/>
        </p:nvGrpSpPr>
        <p:grpSpPr>
          <a:xfrm>
            <a:off x="2503549" y="1534418"/>
            <a:ext cx="4150332" cy="2393722"/>
            <a:chOff x="233350" y="949250"/>
            <a:chExt cx="7137300" cy="3802300"/>
          </a:xfrm>
        </p:grpSpPr>
        <p:sp>
          <p:nvSpPr>
            <p:cNvPr id="2730" name="Google Shape;2730;p5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1" name="Google Shape;2781;p56"/>
          <p:cNvSpPr txBox="1"/>
          <p:nvPr/>
        </p:nvSpPr>
        <p:spPr>
          <a:xfrm>
            <a:off x="981524" y="1556008"/>
            <a:ext cx="17304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rPr>
              <a:t>Marcel Barreiro</a:t>
            </a:r>
            <a:endParaRPr sz="2500" dirty="0">
              <a:solidFill>
                <a:schemeClr val="accent5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782" name="Google Shape;2782;p56"/>
          <p:cNvSpPr txBox="1"/>
          <p:nvPr/>
        </p:nvSpPr>
        <p:spPr>
          <a:xfrm>
            <a:off x="545954" y="2048008"/>
            <a:ext cx="1730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-”Joder, se me ha olvidado comer”.</a:t>
            </a:r>
            <a:endParaRPr sz="1100" dirty="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3" name="Google Shape;2783;p56"/>
          <p:cNvSpPr txBox="1"/>
          <p:nvPr/>
        </p:nvSpPr>
        <p:spPr>
          <a:xfrm>
            <a:off x="862862" y="3408434"/>
            <a:ext cx="17304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rPr>
              <a:t>Alejandro  Avila</a:t>
            </a:r>
            <a:endParaRPr sz="2500" dirty="0">
              <a:solidFill>
                <a:schemeClr val="accent5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784" name="Google Shape;2784;p56"/>
          <p:cNvSpPr txBox="1"/>
          <p:nvPr/>
        </p:nvSpPr>
        <p:spPr>
          <a:xfrm>
            <a:off x="542821" y="3928140"/>
            <a:ext cx="179089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-”Si vale </a:t>
            </a:r>
            <a:r>
              <a:rPr lang="es-ES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más</a:t>
            </a:r>
            <a:r>
              <a:rPr lang="en-US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dos euros, es </a:t>
            </a:r>
            <a:r>
              <a:rPr lang="en-US" sz="11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muy</a:t>
            </a:r>
            <a:r>
              <a:rPr lang="en-US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caro</a:t>
            </a:r>
            <a:r>
              <a:rPr lang="en-US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”.</a:t>
            </a:r>
            <a:endParaRPr sz="1100" dirty="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5" name="Google Shape;2785;p56"/>
          <p:cNvSpPr txBox="1"/>
          <p:nvPr/>
        </p:nvSpPr>
        <p:spPr>
          <a:xfrm>
            <a:off x="6344843" y="1440229"/>
            <a:ext cx="17304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rPr>
              <a:t>Ricardo Vieira</a:t>
            </a:r>
            <a:endParaRPr sz="2500" dirty="0">
              <a:solidFill>
                <a:schemeClr val="accent5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786" name="Google Shape;2786;p56"/>
          <p:cNvSpPr txBox="1"/>
          <p:nvPr/>
        </p:nvSpPr>
        <p:spPr>
          <a:xfrm>
            <a:off x="6477307" y="1864369"/>
            <a:ext cx="1730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-”</a:t>
            </a:r>
            <a:r>
              <a:rPr lang="en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existo”.</a:t>
            </a:r>
            <a:endParaRPr sz="1100" dirty="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7" name="Google Shape;2787;p56"/>
          <p:cNvSpPr txBox="1"/>
          <p:nvPr/>
        </p:nvSpPr>
        <p:spPr>
          <a:xfrm>
            <a:off x="7206334" y="3444394"/>
            <a:ext cx="17304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rPr>
              <a:t>Javier Fernández</a:t>
            </a:r>
            <a:endParaRPr sz="2500" dirty="0">
              <a:solidFill>
                <a:schemeClr val="accent5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788" name="Google Shape;2788;p56"/>
          <p:cNvSpPr txBox="1"/>
          <p:nvPr/>
        </p:nvSpPr>
        <p:spPr>
          <a:xfrm>
            <a:off x="6910558" y="3851697"/>
            <a:ext cx="1730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-”Para </a:t>
            </a:r>
            <a:r>
              <a:rPr lang="en-US" sz="11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puntualizar</a:t>
            </a:r>
            <a:r>
              <a:rPr lang="en-US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…</a:t>
            </a:r>
            <a:r>
              <a:rPr lang="es-ES" sz="11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”.</a:t>
            </a:r>
            <a:endParaRPr sz="1100" dirty="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9" name="Google Shape;2789;p56"/>
          <p:cNvSpPr/>
          <p:nvPr/>
        </p:nvSpPr>
        <p:spPr>
          <a:xfrm>
            <a:off x="3173399" y="2466787"/>
            <a:ext cx="160676" cy="14136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56"/>
          <p:cNvSpPr/>
          <p:nvPr/>
        </p:nvSpPr>
        <p:spPr>
          <a:xfrm>
            <a:off x="3379858" y="2710643"/>
            <a:ext cx="167806" cy="124307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56"/>
          <p:cNvSpPr/>
          <p:nvPr/>
        </p:nvSpPr>
        <p:spPr>
          <a:xfrm>
            <a:off x="4120139" y="2084075"/>
            <a:ext cx="171989" cy="151593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56"/>
          <p:cNvSpPr/>
          <p:nvPr/>
        </p:nvSpPr>
        <p:spPr>
          <a:xfrm>
            <a:off x="3238443" y="2476625"/>
            <a:ext cx="185269" cy="141369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56"/>
          <p:cNvSpPr/>
          <p:nvPr/>
        </p:nvSpPr>
        <p:spPr>
          <a:xfrm>
            <a:off x="1096357" y="1531260"/>
            <a:ext cx="192300" cy="192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56"/>
          <p:cNvSpPr/>
          <p:nvPr/>
        </p:nvSpPr>
        <p:spPr>
          <a:xfrm>
            <a:off x="2126308" y="3671744"/>
            <a:ext cx="192300" cy="1923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5" name="Google Shape;2795;p56"/>
          <p:cNvSpPr/>
          <p:nvPr/>
        </p:nvSpPr>
        <p:spPr>
          <a:xfrm>
            <a:off x="7690348" y="1673042"/>
            <a:ext cx="192300" cy="192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6" name="Google Shape;2796;p56"/>
          <p:cNvSpPr/>
          <p:nvPr/>
        </p:nvSpPr>
        <p:spPr>
          <a:xfrm>
            <a:off x="7357321" y="3388480"/>
            <a:ext cx="192300" cy="192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B280EA8D-79CE-0C76-A790-F83B2ACA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73" y="2547309"/>
            <a:ext cx="749672" cy="742384"/>
          </a:xfrm>
          <a:prstGeom prst="rect">
            <a:avLst/>
          </a:prstGeom>
        </p:spPr>
      </p:pic>
      <p:pic>
        <p:nvPicPr>
          <p:cNvPr id="5" name="Picture 4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51F1FE3D-A7F0-2491-55A6-2117EA78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881" y="533908"/>
            <a:ext cx="957641" cy="737577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47B5AB9-92AC-173F-6A71-3A33F1DE7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78" y="597255"/>
            <a:ext cx="633785" cy="796985"/>
          </a:xfrm>
          <a:prstGeom prst="rect">
            <a:avLst/>
          </a:prstGeom>
        </p:spPr>
      </p:pic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2D98D050-4AF0-59B8-499D-F8B4014A5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21" y="3023687"/>
            <a:ext cx="656719" cy="8498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28;p56">
            <a:extLst>
              <a:ext uri="{FF2B5EF4-FFF2-40B4-BE49-F238E27FC236}">
                <a16:creationId xmlns:a16="http://schemas.microsoft.com/office/drawing/2014/main" id="{00E59647-78F5-3BA2-79D4-962CA1BB9D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0574" y="1915387"/>
            <a:ext cx="5222851" cy="368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err="1"/>
              <a:t>Special</a:t>
            </a:r>
            <a:r>
              <a:rPr lang="es-ES" sz="2000" dirty="0"/>
              <a:t> THANKS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>
                <a:solidFill>
                  <a:schemeClr val="accent6"/>
                </a:solidFill>
              </a:rPr>
              <a:t>Carlos Velilla</a:t>
            </a:r>
            <a:r>
              <a:rPr lang="es-ES" sz="2000" dirty="0"/>
              <a:t> for </a:t>
            </a:r>
            <a:r>
              <a:rPr lang="es-ES" sz="2000" dirty="0" err="1"/>
              <a:t>being</a:t>
            </a:r>
            <a:r>
              <a:rPr lang="es-ES" sz="2000" dirty="0"/>
              <a:t> </a:t>
            </a:r>
            <a:r>
              <a:rPr lang="es-ES" sz="2000" dirty="0" err="1"/>
              <a:t>great</a:t>
            </a:r>
            <a:r>
              <a:rPr lang="es-ES" sz="2000" dirty="0"/>
              <a:t> </a:t>
            </a:r>
            <a:r>
              <a:rPr lang="es-ES" sz="2000" dirty="0" err="1"/>
              <a:t>Programmer</a:t>
            </a:r>
            <a:r>
              <a:rPr lang="es-ES" sz="2000" dirty="0"/>
              <a:t>, </a:t>
            </a:r>
            <a:r>
              <a:rPr lang="es-ES" sz="2000" dirty="0" err="1"/>
              <a:t>Person</a:t>
            </a:r>
            <a:r>
              <a:rPr lang="es-ES" sz="2000" dirty="0"/>
              <a:t> and </a:t>
            </a:r>
            <a:r>
              <a:rPr lang="es-ES" sz="2000" dirty="0" err="1"/>
              <a:t>Friend</a:t>
            </a:r>
            <a:r>
              <a:rPr lang="es-ES" sz="2000" dirty="0"/>
              <a:t>.</a:t>
            </a:r>
            <a:br>
              <a:rPr lang="es-ES" sz="2000" dirty="0"/>
            </a:br>
            <a:r>
              <a:rPr lang="es-ES" sz="800" b="0" i="0" u="none" strike="noStrike" dirty="0" err="1">
                <a:solidFill>
                  <a:schemeClr val="accent6"/>
                </a:solidFill>
                <a:effectLst/>
                <a:latin typeface="Tahoma" panose="020B0604030504040204" pitchFamily="34" charset="0"/>
              </a:rPr>
              <a:t>We</a:t>
            </a:r>
            <a:r>
              <a:rPr lang="es-ES" sz="800" b="0" i="0" u="none" strike="noStrike" dirty="0">
                <a:solidFill>
                  <a:schemeClr val="accent6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s-ES" sz="800" b="0" i="0" u="none" strike="noStrike" dirty="0" err="1">
                <a:solidFill>
                  <a:schemeClr val="accent6"/>
                </a:solidFill>
                <a:effectLst/>
                <a:latin typeface="Tahoma" panose="020B0604030504040204" pitchFamily="34" charset="0"/>
              </a:rPr>
              <a:t>will</a:t>
            </a:r>
            <a:r>
              <a:rPr lang="es-ES" sz="800" b="0" i="0" u="none" strike="noStrike" dirty="0">
                <a:solidFill>
                  <a:schemeClr val="accent6"/>
                </a:solidFill>
                <a:effectLst/>
                <a:latin typeface="Tahoma" panose="020B0604030504040204" pitchFamily="34" charset="0"/>
              </a:rPr>
              <a:t> miss </a:t>
            </a:r>
            <a:r>
              <a:rPr lang="es-ES" sz="800" b="0" i="0" u="none" strike="noStrike" dirty="0" err="1">
                <a:solidFill>
                  <a:schemeClr val="accent6"/>
                </a:solidFill>
                <a:effectLst/>
                <a:latin typeface="Tahoma" panose="020B0604030504040204" pitchFamily="34" charset="0"/>
              </a:rPr>
              <a:t>you</a:t>
            </a:r>
            <a:r>
              <a:rPr lang="es-ES" sz="800" dirty="0">
                <a:solidFill>
                  <a:schemeClr val="accent6"/>
                </a:solidFill>
                <a:latin typeface="Tahoma" panose="020B0604030504040204" pitchFamily="34" charset="0"/>
              </a:rPr>
              <a:t>!!</a:t>
            </a:r>
            <a:r>
              <a:rPr lang="es-ES" sz="800" b="0" i="0" u="none" strike="noStrike" dirty="0">
                <a:solidFill>
                  <a:schemeClr val="accent6"/>
                </a:solidFill>
                <a:effectLst/>
                <a:latin typeface="Tahoma" panose="020B0604030504040204" pitchFamily="34" charset="0"/>
              </a:rPr>
              <a:t>.</a:t>
            </a:r>
            <a:endParaRPr lang="es-ES" sz="2000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E9528-C580-F5FE-056C-62EDA29EEF90}"/>
              </a:ext>
            </a:extLst>
          </p:cNvPr>
          <p:cNvSpPr txBox="1"/>
          <p:nvPr/>
        </p:nvSpPr>
        <p:spPr>
          <a:xfrm>
            <a:off x="3250020" y="2790689"/>
            <a:ext cx="5893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https://youtu.be/fWoxv60cz00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5454456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Shakespeare Week! by Slidesgo">
  <a:themeElements>
    <a:clrScheme name="Simple Light">
      <a:dk1>
        <a:srgbClr val="38232D"/>
      </a:dk1>
      <a:lt1>
        <a:srgbClr val="4C343E"/>
      </a:lt1>
      <a:dk2>
        <a:srgbClr val="9E355A"/>
      </a:dk2>
      <a:lt2>
        <a:srgbClr val="EA2A54"/>
      </a:lt2>
      <a:accent1>
        <a:srgbClr val="FF9136"/>
      </a:accent1>
      <a:accent2>
        <a:srgbClr val="FFB448"/>
      </a:accent2>
      <a:accent3>
        <a:srgbClr val="E8C7A3"/>
      </a:accent3>
      <a:accent4>
        <a:srgbClr val="DDCDAF"/>
      </a:accent4>
      <a:accent5>
        <a:srgbClr val="F7EACB"/>
      </a:accent5>
      <a:accent6>
        <a:srgbClr val="FFFFFF"/>
      </a:accent6>
      <a:hlink>
        <a:srgbClr val="3823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280</Words>
  <Application>Microsoft Office PowerPoint</Application>
  <PresentationFormat>On-screen Show (16:9)</PresentationFormat>
  <Paragraphs>47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Roboto Condensed Light</vt:lpstr>
      <vt:lpstr>Tahoma</vt:lpstr>
      <vt:lpstr>Vidaloka</vt:lpstr>
      <vt:lpstr>Just Another Hand</vt:lpstr>
      <vt:lpstr>Source Sans Pro</vt:lpstr>
      <vt:lpstr>Happy Shakespeare Week! by Slidesgo</vt:lpstr>
      <vt:lpstr>React Ecommerce</vt:lpstr>
      <vt:lpstr>Programming Languages &amp; Technologies</vt:lpstr>
      <vt:lpstr>The Folder Structure</vt:lpstr>
      <vt:lpstr>Hooks</vt:lpstr>
      <vt:lpstr>Npm Packages we used:</vt:lpstr>
      <vt:lpstr>Design Examples</vt:lpstr>
      <vt:lpstr>The importance of E-commerce in “Modern Business”</vt:lpstr>
      <vt:lpstr>Squad Berners Lee</vt:lpstr>
      <vt:lpstr>Special THANKS to Carlos Velilla for being great Programmer, Person and Friend. We will miss you!!.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Ecommerce</dc:title>
  <cp:lastModifiedBy>Francisco Javier Fernandez Baña</cp:lastModifiedBy>
  <cp:revision>6</cp:revision>
  <dcterms:modified xsi:type="dcterms:W3CDTF">2022-09-03T10:15:34Z</dcterms:modified>
</cp:coreProperties>
</file>